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11"/>
  </p:notesMasterIdLst>
  <p:sldIdLst>
    <p:sldId id="264" r:id="rId8"/>
    <p:sldId id="265" r:id="rId9"/>
    <p:sldId id="266" r:id="rId1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565656"/>
    <a:srgbClr val="1F4A60"/>
    <a:srgbClr val="009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howGuides="1">
      <p:cViewPr varScale="1">
        <p:scale>
          <a:sx n="114" d="100"/>
          <a:sy n="114" d="100"/>
        </p:scale>
        <p:origin x="186" y="11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B28D1-58D8-4EBA-AD4A-3097FCE67AD9}" type="datetimeFigureOut">
              <a:rPr lang="da-DK" smtClean="0"/>
              <a:t>01-07-2024</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0" y="1989138"/>
            <a:ext cx="12191423" cy="48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1" name="Rektangel 20">
            <a:extLst>
              <a:ext uri="{FF2B5EF4-FFF2-40B4-BE49-F238E27FC236}">
                <a16:creationId xmlns:a16="http://schemas.microsoft.com/office/drawing/2014/main" id="{D6031C12-8933-4DF7-B9DD-4C7F8E5256F3}"/>
              </a:ext>
            </a:extLst>
          </p:cNvPr>
          <p:cNvSpPr/>
          <p:nvPr userDrawn="1"/>
        </p:nvSpPr>
        <p:spPr>
          <a:xfrm>
            <a:off x="11508432" y="1989138"/>
            <a:ext cx="683568" cy="48716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66839" y="2720891"/>
            <a:ext cx="9435658" cy="1981738"/>
          </a:xfrm>
        </p:spPr>
        <p:txBody>
          <a:bodyPr anchor="t" anchorCtr="0"/>
          <a:lstStyle>
            <a:lvl1pPr>
              <a:defRPr sz="3800">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39" y="5101432"/>
            <a:ext cx="9433105"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pic>
        <p:nvPicPr>
          <p:cNvPr id="1984763836" name="image" descr="{&quot;templafy&quot;:{&quot;id&quot;:&quot;ec6be5eb-b733-4486-881a-aca94dd2244b&quot;}}"/>
          <p:cNvPicPr>
            <a:picLocks noChangeAspect="1"/>
          </p:cNvPicPr>
          <p:nvPr/>
        </p:nvPicPr>
        <p:blipFill>
          <a:blip r:embed="rId2"/>
          <a:stretch>
            <a:fillRect/>
          </a:stretch>
        </p:blipFill>
        <p:spPr>
          <a:xfrm>
            <a:off x="-3600" y="-3600"/>
            <a:ext cx="12200400" cy="6865200"/>
          </a:xfrm>
          <a:prstGeom prst="rect">
            <a:avLst/>
          </a:prstGeom>
        </p:spPr>
      </p:pic>
      <p:pic>
        <p:nvPicPr>
          <p:cNvPr id="1739223070" name="image" descr="{&quot;templafy&quot;:{&quot;id&quot;:&quot;5279b781-3dab-4d11-8596-f856a242af24&quot;}}"/>
          <p:cNvPicPr>
            <a:picLocks noChangeAspect="1"/>
          </p:cNvPicPr>
          <p:nvPr/>
        </p:nvPicPr>
        <p:blipFill>
          <a:blip r:embed="rId2"/>
          <a:stretch>
            <a:fillRect/>
          </a:stretch>
        </p:blipFill>
        <p:spPr>
          <a:xfrm>
            <a:off x="-16720" y="-7200"/>
            <a:ext cx="12200400" cy="6865200"/>
          </a:xfrm>
          <a:prstGeom prst="rect">
            <a:avLst/>
          </a:prstGeom>
        </p:spPr>
      </p:pic>
      <p:sp>
        <p:nvSpPr>
          <p:cNvPr id="17" name="text" descr="{&quot;templafy&quot;:{&quot;id&quot;:&quot;99b01545-83b3-4b0e-9777-0ecf69bc2b53&quot;}}" title="Form.PresentationTitle">
            <a:extLst>
              <a:ext uri="{FF2B5EF4-FFF2-40B4-BE49-F238E27FC236}">
                <a16:creationId xmlns:a16="http://schemas.microsoft.com/office/drawing/2014/main" id="{6E96F3D6-F9A3-4A0A-AF11-9947015BA81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sp>
        <p:nvSpPr>
          <p:cNvPr id="19" name="text" descr="{&quot;templafy&quot;:{&quot;id&quot;:&quot;33b60d2f-67dc-4a85-b6bf-ef8a9f5b81ba&quot;}}" title="UserProfile.Name">
            <a:extLst>
              <a:ext uri="{FF2B5EF4-FFF2-40B4-BE49-F238E27FC236}">
                <a16:creationId xmlns:a16="http://schemas.microsoft.com/office/drawing/2014/main" id="{443C3F1B-6F22-44FD-9D20-8046FEEFD6D9}"/>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pic>
        <p:nvPicPr>
          <p:cNvPr id="568293082" name="image" descr="{&quot;templafy&quot;:{&quot;id&quot;:&quot;56c1b7af-dac7-4a26-be8f-62c3d0ad0d04&quot;}}"/>
          <p:cNvPicPr>
            <a:picLocks noChangeAspect="1"/>
          </p:cNvPicPr>
          <p:nvPr/>
        </p:nvPicPr>
        <p:blipFill>
          <a:blip r:embed="rId3"/>
          <a:stretch>
            <a:fillRect/>
          </a:stretch>
        </p:blipFill>
        <p:spPr>
          <a:xfrm>
            <a:off x="5773324" y="6314400"/>
            <a:ext cx="1324800" cy="421200"/>
          </a:xfrm>
          <a:prstGeom prst="rect">
            <a:avLst/>
          </a:prstGeom>
        </p:spPr>
      </p:pic>
      <p:pic>
        <p:nvPicPr>
          <p:cNvPr id="1995437371" name="image" descr="{&quot;templafy&quot;:{&quot;id&quot;:&quot;eda52f2e-9fc5-460e-acb3-1d0847d1b60b&quot;}}"/>
          <p:cNvPicPr>
            <a:picLocks noChangeAspect="1"/>
          </p:cNvPicPr>
          <p:nvPr/>
        </p:nvPicPr>
        <p:blipFill>
          <a:blip r:embed="rId3"/>
          <a:stretch>
            <a:fillRect/>
          </a:stretch>
        </p:blipFill>
        <p:spPr>
          <a:xfrm>
            <a:off x="11069013" y="872704"/>
            <a:ext cx="871200" cy="900000"/>
          </a:xfrm>
          <a:prstGeom prst="rect">
            <a:avLst/>
          </a:prstGeom>
        </p:spPr>
      </p:pic>
      <p:pic>
        <p:nvPicPr>
          <p:cNvPr id="1966662877" name="image" descr="{&quot;templafy&quot;:{&quot;id&quot;:&quot;deae8a0d-885c-48b2-b92c-3698e2022b5e&quot;}}"/>
          <p:cNvPicPr>
            <a:picLocks noChangeAspect="1"/>
          </p:cNvPicPr>
          <p:nvPr/>
        </p:nvPicPr>
        <p:blipFill>
          <a:blip r:embed="rId3"/>
          <a:stretch>
            <a:fillRect/>
          </a:stretch>
        </p:blipFill>
        <p:spPr>
          <a:xfrm>
            <a:off x="11069013" y="260648"/>
            <a:ext cx="871200" cy="900000"/>
          </a:xfrm>
          <a:prstGeom prst="rect">
            <a:avLst/>
          </a:prstGeom>
        </p:spPr>
      </p:pic>
      <p:sp>
        <p:nvSpPr>
          <p:cNvPr id="28" name="text" descr="{&quot;templafy&quot;:{&quot;id&quot;:&quot;a5f6431e-9db0-47b8-bcec-fa5732198d1d&quot;}}" title="UserProfile.Office.Virksomhed_{{DocumentLanguage}}">
            <a:extLst>
              <a:ext uri="{FF2B5EF4-FFF2-40B4-BE49-F238E27FC236}">
                <a16:creationId xmlns:a16="http://schemas.microsoft.com/office/drawing/2014/main" id="{516BAA53-8511-47D7-9AD0-B6F8B7A92F4D}"/>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29" name="text" descr="{&quot;templafy&quot;:{&quot;id&quot;:&quot;f7b6b123-7cd3-426a-a928-d50afbc8a7d2&quot;}}"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30" name="text" descr="{&quot;templafy&quot;:{&quot;id&quot;:&quot;9ed965c7-1d87-4364-9749-7c4d0d27373f&quot;}}" hidden="1" title="UserProfile.Centers.Center_{{DocumentLanguage}}">
            <a:extLst>
              <a:ext uri="{FF2B5EF4-FFF2-40B4-BE49-F238E27FC236}">
                <a16:creationId xmlns:a16="http://schemas.microsoft.com/office/drawing/2014/main" id="{A6175086-BB3F-4D08-AA72-D59A277C3D84}"/>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31" name="text" descr="{&quot;templafy&quot;:{&quot;id&quot;:&quot;83ad4dec-3455-4c2f-a9c6-987724f097c0&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289686359" name="image" descr="{&quot;templafy&quot;:{&quot;id&quot;:&quot;8bd08faa-ef73-48fc-8597-2724d569e452&quot;}}"/>
          <p:cNvPicPr>
            <a:picLocks noChangeAspect="1"/>
          </p:cNvPicPr>
          <p:nvPr/>
        </p:nvPicPr>
        <p:blipFill>
          <a:blip r:embed="rId4"/>
          <a:stretch>
            <a:fillRect/>
          </a:stretch>
        </p:blipFill>
        <p:spPr>
          <a:xfrm>
            <a:off x="0" y="0"/>
            <a:ext cx="684000" cy="6858000"/>
          </a:xfrm>
          <a:prstGeom prst="rect">
            <a:avLst/>
          </a:prstGeom>
        </p:spPr>
      </p:pic>
      <p:sp>
        <p:nvSpPr>
          <p:cNvPr id="37" name="Rektangel 36">
            <a:extLst>
              <a:ext uri="{FF2B5EF4-FFF2-40B4-BE49-F238E27FC236}">
                <a16:creationId xmlns:a16="http://schemas.microsoft.com/office/drawing/2014/main" id="{E55E047F-2AFD-4BEC-B4DB-DCB9462504F9}"/>
              </a:ext>
            </a:extLst>
          </p:cNvPr>
          <p:cNvSpPr/>
          <p:nvPr userDrawn="1"/>
        </p:nvSpPr>
        <p:spPr>
          <a:xfrm>
            <a:off x="0" y="1"/>
            <a:ext cx="683568" cy="1989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18352497" name="image" descr="{&quot;templafy&quot;:{&quot;id&quot;:&quot;b09ce5d4-08e9-4ad4-8f81-7eb052aa28f4&quot;}}"/>
          <p:cNvPicPr>
            <a:picLocks noChangeAspect="1"/>
          </p:cNvPicPr>
          <p:nvPr/>
        </p:nvPicPr>
        <p:blipFill>
          <a:blip r:embed="rId5"/>
          <a:stretch>
            <a:fillRect/>
          </a:stretch>
        </p:blipFill>
        <p:spPr>
          <a:xfrm>
            <a:off x="457200" y="1539577"/>
            <a:ext cx="687600" cy="687600"/>
          </a:xfrm>
          <a:prstGeom prst="rect">
            <a:avLst/>
          </a:prstGeom>
        </p:spPr>
      </p:pic>
      <p:pic>
        <p:nvPicPr>
          <p:cNvPr id="25" name="Region">
            <a:extLst>
              <a:ext uri="{FF2B5EF4-FFF2-40B4-BE49-F238E27FC236}">
                <a16:creationId xmlns:a16="http://schemas.microsoft.com/office/drawing/2014/main" id="{55FD13A4-D9BD-4B21-9B2C-0F540E4526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732" y="1584984"/>
            <a:ext cx="116417" cy="594784"/>
          </a:xfrm>
          <a:prstGeom prst="rect">
            <a:avLst/>
          </a:prstGeom>
        </p:spPr>
      </p:pic>
      <p:pic>
        <p:nvPicPr>
          <p:cNvPr id="907600936" name="image" descr="{&quot;templafy&quot;:{&quot;id&quot;:&quot;33df01a4-1c3c-4fbd-8202-1da1c85c906e&quot;}}"/>
          <p:cNvPicPr>
            <a:picLocks noChangeAspect="1"/>
          </p:cNvPicPr>
          <p:nvPr/>
        </p:nvPicPr>
        <p:blipFill>
          <a:blip r:embed="rId3"/>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billede og 2/3 tekstfel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p:txBody>
          <a:bodyPr/>
          <a:lstStyle>
            <a:lvl1pPr>
              <a:defRPr/>
            </a:lvl1pPr>
          </a:lstStyle>
          <a:p>
            <a:r>
              <a:rPr lang="da-DK" dirty="0"/>
              <a:t>Overskrift 28pt i max. to linjer </a:t>
            </a:r>
            <a:br>
              <a:rPr lang="da-DK" dirty="0"/>
            </a:br>
            <a:r>
              <a:rPr lang="da-DK" dirty="0"/>
              <a:t>teksten vokser opad</a:t>
            </a:r>
            <a:endParaRPr lang="en-GB" dirty="0"/>
          </a:p>
        </p:txBody>
      </p:sp>
      <p:sp>
        <p:nvSpPr>
          <p:cNvPr id="25" name="Pladsholder til billede 2"/>
          <p:cNvSpPr>
            <a:spLocks noGrp="1"/>
          </p:cNvSpPr>
          <p:nvPr>
            <p:ph type="pic" sz="quarter" idx="16" hasCustomPrompt="1"/>
          </p:nvPr>
        </p:nvSpPr>
        <p:spPr>
          <a:xfrm>
            <a:off x="1367999" y="1974850"/>
            <a:ext cx="3503865" cy="3509963"/>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17" name="Pladsholder til indhold 4"/>
          <p:cNvSpPr>
            <a:spLocks noGrp="1"/>
          </p:cNvSpPr>
          <p:nvPr>
            <p:ph sz="quarter" idx="14" hasCustomPrompt="1"/>
          </p:nvPr>
        </p:nvSpPr>
        <p:spPr>
          <a:xfrm>
            <a:off x="5147999" y="1989138"/>
            <a:ext cx="6356613" cy="349567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 name="Date Placeholder 1" hidden="1">
            <a:extLst>
              <a:ext uri="{FF2B5EF4-FFF2-40B4-BE49-F238E27FC236}">
                <a16:creationId xmlns:a16="http://schemas.microsoft.com/office/drawing/2014/main" id="{C2AF5AB9-1CB1-496F-9EC0-8AEA03F4AD6D}"/>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920C77BC-0619-4B83-AE63-F3B07DBCC2C6}"/>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33C6D3D0-36E3-4258-918C-894C1CE2B9DA}"/>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9" name="text" descr="{&quot;templafy&quot;:{&quot;id&quot;:&quot;5914ce05-0638-41a9-ab35-84cce84a03cb&quot;}}" title="UserProfile.Office.Virksomhed_{{DocumentLanguage}}">
            <a:extLst>
              <a:ext uri="{FF2B5EF4-FFF2-40B4-BE49-F238E27FC236}">
                <a16:creationId xmlns:a16="http://schemas.microsoft.com/office/drawing/2014/main" id="{094D48D1-3A36-4256-98E2-3E09E16F9613}"/>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0" name="text" descr="{&quot;templafy&quot;:{&quot;id&quot;:&quot;c0f80ca4-15aa-404e-af0b-0881eb2779ba&quot;}}" title="UserProfile.CenterFreeText">
            <a:extLst>
              <a:ext uri="{FF2B5EF4-FFF2-40B4-BE49-F238E27FC236}">
                <a16:creationId xmlns:a16="http://schemas.microsoft.com/office/drawing/2014/main" id="{4A81FBCC-2D00-40FA-A91D-C1C678FFE578}"/>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1" name="text" descr="{&quot;templafy&quot;:{&quot;id&quot;:&quot;f030f8c3-ccb3-46d1-9875-c03c9a2f5b8a&quot;}}" hidden="1" title="UserProfile.Centers.Center_{{DocumentLanguage}}">
            <a:extLst>
              <a:ext uri="{FF2B5EF4-FFF2-40B4-BE49-F238E27FC236}">
                <a16:creationId xmlns:a16="http://schemas.microsoft.com/office/drawing/2014/main" id="{A4EBEBF1-96B2-4FD9-9A1F-0DC4B6399BDD}"/>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2" name="text" descr="{&quot;templafy&quot;:{&quot;id&quot;:&quot;e35f96e0-fbf4-4624-8332-f97d67902b0f&quot;}}" title="Form.PresentationTitle">
            <a:extLst>
              <a:ext uri="{FF2B5EF4-FFF2-40B4-BE49-F238E27FC236}">
                <a16:creationId xmlns:a16="http://schemas.microsoft.com/office/drawing/2014/main" id="{27955C15-87DF-44D3-BB7F-46DF20BDC193}"/>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705186773" name="image" descr="{&quot;templafy&quot;:{&quot;id&quot;:&quot;cda19a4d-2d45-4d13-8ef5-1f5c96bd24e2&quot;}}"/>
          <p:cNvPicPr>
            <a:picLocks noChangeAspect="1"/>
          </p:cNvPicPr>
          <p:nvPr/>
        </p:nvPicPr>
        <p:blipFill>
          <a:blip r:embed="rId2"/>
          <a:stretch>
            <a:fillRect/>
          </a:stretch>
        </p:blipFill>
        <p:spPr>
          <a:xfrm>
            <a:off x="0" y="6174000"/>
            <a:ext cx="684000" cy="684000"/>
          </a:xfrm>
          <a:prstGeom prst="rect">
            <a:avLst/>
          </a:prstGeom>
        </p:spPr>
      </p:pic>
      <p:pic>
        <p:nvPicPr>
          <p:cNvPr id="1249130530" name="image" descr="{&quot;templafy&quot;:{&quot;id&quot;:&quot;502d9576-ac39-48bc-9d1c-f3ca41933c26&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3FF75CF8-876B-4249-86E6-24AEDF5729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244310617" name="image" descr="{&quot;templafy&quot;:{&quot;id&quot;:&quot;76497add-a260-41aa-9b55-4b66099b90c7&quot;}}"/>
          <p:cNvPicPr>
            <a:picLocks noChangeAspect="1"/>
          </p:cNvPicPr>
          <p:nvPr/>
        </p:nvPicPr>
        <p:blipFill>
          <a:blip r:embed="rId5"/>
          <a:stretch>
            <a:fillRect/>
          </a:stretch>
        </p:blipFill>
        <p:spPr>
          <a:xfrm>
            <a:off x="5773324" y="6314400"/>
            <a:ext cx="1324800" cy="421200"/>
          </a:xfrm>
          <a:prstGeom prst="rect">
            <a:avLst/>
          </a:prstGeom>
        </p:spPr>
      </p:pic>
      <p:pic>
        <p:nvPicPr>
          <p:cNvPr id="310026264" name="image" descr="{&quot;templafy&quot;:{&quot;id&quot;:&quot;8c3cf2cb-c10c-4d1b-af9e-3b20afb46574&quot;}}"/>
          <p:cNvPicPr>
            <a:picLocks noChangeAspect="1"/>
          </p:cNvPicPr>
          <p:nvPr/>
        </p:nvPicPr>
        <p:blipFill>
          <a:blip r:embed="rId5"/>
          <a:stretch>
            <a:fillRect/>
          </a:stretch>
        </p:blipFill>
        <p:spPr>
          <a:xfrm>
            <a:off x="11069013" y="872704"/>
            <a:ext cx="871200" cy="900000"/>
          </a:xfrm>
          <a:prstGeom prst="rect">
            <a:avLst/>
          </a:prstGeom>
        </p:spPr>
      </p:pic>
      <p:pic>
        <p:nvPicPr>
          <p:cNvPr id="1134367846" name="image" descr="{&quot;templafy&quot;:{&quot;id&quot;:&quot;a0140634-4eff-4657-9f61-c3cadcf61c68&quot;}}"/>
          <p:cNvPicPr>
            <a:picLocks noChangeAspect="1"/>
          </p:cNvPicPr>
          <p:nvPr/>
        </p:nvPicPr>
        <p:blipFill>
          <a:blip r:embed="rId5"/>
          <a:stretch>
            <a:fillRect/>
          </a:stretch>
        </p:blipFill>
        <p:spPr>
          <a:xfrm>
            <a:off x="11069013" y="260648"/>
            <a:ext cx="871200" cy="900000"/>
          </a:xfrm>
          <a:prstGeom prst="rect">
            <a:avLst/>
          </a:prstGeom>
        </p:spPr>
      </p:pic>
      <p:sp>
        <p:nvSpPr>
          <p:cNvPr id="26" name="text" descr="{&quot;templafy&quot;:{&quot;id&quot;:&quot;8c8b33d5-cb40-4cf7-a0d0-16bb9d4d69d4&quot;}}" title="UserProfile.Name">
            <a:extLst>
              <a:ext uri="{FF2B5EF4-FFF2-40B4-BE49-F238E27FC236}">
                <a16:creationId xmlns:a16="http://schemas.microsoft.com/office/drawing/2014/main" id="{91271CC7-CBC0-4401-960C-8A2FB37DB8CF}"/>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7" name="text" descr="{&quot;templafy&quot;:{&quot;id&quot;:&quot;85d569dc-0754-473b-8a73-184596fc0786&quot;}}" hidden="1" title="Form.Manuel_dato">
            <a:extLst>
              <a:ext uri="{FF2B5EF4-FFF2-40B4-BE49-F238E27FC236}">
                <a16:creationId xmlns:a16="http://schemas.microsoft.com/office/drawing/2014/main" id="{EF71415C-C868-4AF0-9233-D343B0457C65}"/>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655654577" name="image" descr="{&quot;templafy&quot;:{&quot;id&quot;:&quot;affaea1e-13cd-4f0b-9fc8-c768e0af2eec&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49421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kstfelt og 1/3 billed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414A781-E1EA-496D-8900-B19CC30039BE}"/>
              </a:ext>
            </a:extLst>
          </p:cNvPr>
          <p:cNvSpPr>
            <a:spLocks noGrp="1"/>
          </p:cNvSpPr>
          <p:nvPr>
            <p:ph type="title" hasCustomPrompt="1"/>
          </p:nvPr>
        </p:nvSpPr>
        <p:spPr>
          <a:xfrm>
            <a:off x="1366837" y="872078"/>
            <a:ext cx="10137776" cy="826910"/>
          </a:xfrm>
        </p:spPr>
        <p:txBody>
          <a:bodyPr/>
          <a:lstStyle>
            <a:lvl1pPr>
              <a:defRPr/>
            </a:lvl1pPr>
          </a:lstStyle>
          <a:p>
            <a:r>
              <a:rPr lang="da-DK" dirty="0"/>
              <a:t>Overskrift 28pt i max. to linjer </a:t>
            </a:r>
            <a:br>
              <a:rPr lang="da-DK" dirty="0"/>
            </a:br>
            <a:r>
              <a:rPr lang="da-DK" dirty="0"/>
              <a:t>teksten vokser opad</a:t>
            </a:r>
            <a:endParaRPr lang="en-GB" dirty="0"/>
          </a:p>
        </p:txBody>
      </p:sp>
      <p:sp>
        <p:nvSpPr>
          <p:cNvPr id="17" name="Pladsholder til indhold 4"/>
          <p:cNvSpPr>
            <a:spLocks noGrp="1"/>
          </p:cNvSpPr>
          <p:nvPr>
            <p:ph sz="quarter" idx="14" hasCustomPrompt="1"/>
          </p:nvPr>
        </p:nvSpPr>
        <p:spPr>
          <a:xfrm>
            <a:off x="1362637" y="1989138"/>
            <a:ext cx="6356613" cy="3495675"/>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5" name="Pladsholder til billede 2"/>
          <p:cNvSpPr>
            <a:spLocks noGrp="1"/>
          </p:cNvSpPr>
          <p:nvPr>
            <p:ph type="pic" sz="quarter" idx="16" hasCustomPrompt="1"/>
          </p:nvPr>
        </p:nvSpPr>
        <p:spPr>
          <a:xfrm>
            <a:off x="8000748" y="1974850"/>
            <a:ext cx="3503865" cy="3509963"/>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C9C0B2A7-3DFE-4CC8-8BE3-61DAC66F5EC8}"/>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514F3406-1C02-480E-802F-F1D258D79D74}"/>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F2963BFD-3A41-4FEB-A354-A722F8187462}"/>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14" name="text" descr="{&quot;templafy&quot;:{&quot;id&quot;:&quot;f480e3e0-9e55-4a55-879d-83f749353826&quot;}}" title="UserProfile.Office.Virksomhed_{{DocumentLanguage}}">
            <a:extLst>
              <a:ext uri="{FF2B5EF4-FFF2-40B4-BE49-F238E27FC236}">
                <a16:creationId xmlns:a16="http://schemas.microsoft.com/office/drawing/2014/main" id="{A9AA1974-621E-41C6-B8A0-AB3BFE46445E}"/>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5" name="text" descr="{&quot;templafy&quot;:{&quot;id&quot;:&quot;102b8040-0609-4f64-a867-cbd68b9387f1&quot;}}" title="UserProfile.CenterFreeText">
            <a:extLst>
              <a:ext uri="{FF2B5EF4-FFF2-40B4-BE49-F238E27FC236}">
                <a16:creationId xmlns:a16="http://schemas.microsoft.com/office/drawing/2014/main" id="{226DD646-CDFB-498F-AD59-3799A441C707}"/>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6" name="text" descr="{&quot;templafy&quot;:{&quot;id&quot;:&quot;cbe7e25b-f770-47d9-b2f0-d06cc6e77daa&quot;}}" hidden="1" title="UserProfile.Centers.Center_{{DocumentLanguage}}">
            <a:extLst>
              <a:ext uri="{FF2B5EF4-FFF2-40B4-BE49-F238E27FC236}">
                <a16:creationId xmlns:a16="http://schemas.microsoft.com/office/drawing/2014/main" id="{55FBE99C-ABCF-43A8-91A8-908FE2CE9FC9}"/>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8" name="text" descr="{&quot;templafy&quot;:{&quot;id&quot;:&quot;d6f3010e-a0bf-42d9-a3e1-596dd0e303f9&quot;}}" title="Form.PresentationTitle">
            <a:extLst>
              <a:ext uri="{FF2B5EF4-FFF2-40B4-BE49-F238E27FC236}">
                <a16:creationId xmlns:a16="http://schemas.microsoft.com/office/drawing/2014/main" id="{844659C8-9E78-4147-A1B5-86DCA238C0DB}"/>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901273950" name="image" descr="{&quot;templafy&quot;:{&quot;id&quot;:&quot;f1b9691a-0935-4edc-9253-2a45feb9a285&quot;}}"/>
          <p:cNvPicPr>
            <a:picLocks noChangeAspect="1"/>
          </p:cNvPicPr>
          <p:nvPr/>
        </p:nvPicPr>
        <p:blipFill>
          <a:blip r:embed="rId2"/>
          <a:stretch>
            <a:fillRect/>
          </a:stretch>
        </p:blipFill>
        <p:spPr>
          <a:xfrm>
            <a:off x="0" y="6174000"/>
            <a:ext cx="684000" cy="684000"/>
          </a:xfrm>
          <a:prstGeom prst="rect">
            <a:avLst/>
          </a:prstGeom>
        </p:spPr>
      </p:pic>
      <p:pic>
        <p:nvPicPr>
          <p:cNvPr id="1304456419" name="image" descr="{&quot;templafy&quot;:{&quot;id&quot;:&quot;2fdc31d0-3051-4a9e-a865-45e441517026&quot;}}"/>
          <p:cNvPicPr>
            <a:picLocks noChangeAspect="1"/>
          </p:cNvPicPr>
          <p:nvPr/>
        </p:nvPicPr>
        <p:blipFill>
          <a:blip r:embed="rId3"/>
          <a:stretch>
            <a:fillRect/>
          </a:stretch>
        </p:blipFill>
        <p:spPr>
          <a:xfrm>
            <a:off x="457200" y="5718575"/>
            <a:ext cx="687600" cy="687600"/>
          </a:xfrm>
          <a:prstGeom prst="rect">
            <a:avLst/>
          </a:prstGeom>
        </p:spPr>
      </p:pic>
      <p:pic>
        <p:nvPicPr>
          <p:cNvPr id="26" name="Region">
            <a:extLst>
              <a:ext uri="{FF2B5EF4-FFF2-40B4-BE49-F238E27FC236}">
                <a16:creationId xmlns:a16="http://schemas.microsoft.com/office/drawing/2014/main" id="{24C82E6E-6877-4E15-AFED-98065C94C1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653761689" name="image" descr="{&quot;templafy&quot;:{&quot;id&quot;:&quot;2fd0283f-48b7-4c4b-8413-67b54b9f7d74&quot;}}"/>
          <p:cNvPicPr>
            <a:picLocks noChangeAspect="1"/>
          </p:cNvPicPr>
          <p:nvPr/>
        </p:nvPicPr>
        <p:blipFill>
          <a:blip r:embed="rId5"/>
          <a:stretch>
            <a:fillRect/>
          </a:stretch>
        </p:blipFill>
        <p:spPr>
          <a:xfrm>
            <a:off x="5773324" y="6314400"/>
            <a:ext cx="1324800" cy="421200"/>
          </a:xfrm>
          <a:prstGeom prst="rect">
            <a:avLst/>
          </a:prstGeom>
        </p:spPr>
      </p:pic>
      <p:pic>
        <p:nvPicPr>
          <p:cNvPr id="1409279450" name="image" descr="{&quot;templafy&quot;:{&quot;id&quot;:&quot;4231744e-992c-42d9-837b-bf02f9f08876&quot;}}"/>
          <p:cNvPicPr>
            <a:picLocks noChangeAspect="1"/>
          </p:cNvPicPr>
          <p:nvPr/>
        </p:nvPicPr>
        <p:blipFill>
          <a:blip r:embed="rId5"/>
          <a:stretch>
            <a:fillRect/>
          </a:stretch>
        </p:blipFill>
        <p:spPr>
          <a:xfrm>
            <a:off x="11069013" y="872704"/>
            <a:ext cx="871200" cy="900000"/>
          </a:xfrm>
          <a:prstGeom prst="rect">
            <a:avLst/>
          </a:prstGeom>
        </p:spPr>
      </p:pic>
      <p:pic>
        <p:nvPicPr>
          <p:cNvPr id="578992248" name="image" descr="{&quot;templafy&quot;:{&quot;id&quot;:&quot;c514deb2-9502-410f-93d5-6bad2eb8a0bb&quot;}}"/>
          <p:cNvPicPr>
            <a:picLocks noChangeAspect="1"/>
          </p:cNvPicPr>
          <p:nvPr/>
        </p:nvPicPr>
        <p:blipFill>
          <a:blip r:embed="rId5"/>
          <a:stretch>
            <a:fillRect/>
          </a:stretch>
        </p:blipFill>
        <p:spPr>
          <a:xfrm>
            <a:off x="11069013" y="260648"/>
            <a:ext cx="871200" cy="900000"/>
          </a:xfrm>
          <a:prstGeom prst="rect">
            <a:avLst/>
          </a:prstGeom>
        </p:spPr>
      </p:pic>
      <p:sp>
        <p:nvSpPr>
          <p:cNvPr id="20" name="text" descr="{&quot;templafy&quot;:{&quot;id&quot;:&quot;9d8ef5e5-249d-43fb-ab72-2c3955827a64&quot;}}" title="UserProfile.Name">
            <a:extLst>
              <a:ext uri="{FF2B5EF4-FFF2-40B4-BE49-F238E27FC236}">
                <a16:creationId xmlns:a16="http://schemas.microsoft.com/office/drawing/2014/main" id="{555E8161-E3E7-4EB8-85AB-CA766020B23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1" name="text" descr="{&quot;templafy&quot;:{&quot;id&quot;:&quot;64e2cf9f-32fd-4206-896b-86386f1b006a&quot;}}" hidden="1" title="Form.Manuel_dato">
            <a:extLst>
              <a:ext uri="{FF2B5EF4-FFF2-40B4-BE49-F238E27FC236}">
                <a16:creationId xmlns:a16="http://schemas.microsoft.com/office/drawing/2014/main" id="{BC3CDEBC-4D98-43C9-A1ED-05AB4D332A6F}"/>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093517229" name="image" descr="{&quot;templafy&quot;:{&quot;id&quot;:&quot;a84dff64-f9a2-4d81-bb0f-9a0ae12ebd17&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57195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dt billedforma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Lst>
          </p:cNvPr>
          <p:cNvSpPr>
            <a:spLocks noGrp="1"/>
          </p:cNvSpPr>
          <p:nvPr>
            <p:ph type="ftr" sz="quarter" idx="11"/>
          </p:nvPr>
        </p:nvSpPr>
        <p:spPr/>
        <p:txBody>
          <a:bodyPr/>
          <a:lstStyle/>
          <a:p>
            <a:endParaRPr lang="en-GB"/>
          </a:p>
        </p:txBody>
      </p:sp>
      <p:sp>
        <p:nvSpPr>
          <p:cNvPr id="15" name="Pladsholder til billede 2">
            <a:extLst>
              <a:ext uri="{FF2B5EF4-FFF2-40B4-BE49-F238E27FC236}">
                <a16:creationId xmlns:a16="http://schemas.microsoft.com/office/drawing/2014/main" id="{C870A587-0A3A-42CA-9458-234900FF9E46}"/>
              </a:ext>
            </a:extLst>
          </p:cNvPr>
          <p:cNvSpPr>
            <a:spLocks noGrp="1"/>
          </p:cNvSpPr>
          <p:nvPr>
            <p:ph type="pic" sz="quarter" idx="16" hasCustomPrompt="1"/>
          </p:nvPr>
        </p:nvSpPr>
        <p:spPr>
          <a:xfrm>
            <a:off x="0" y="1"/>
            <a:ext cx="12191999" cy="6858000"/>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Tree>
    <p:extLst>
      <p:ext uri="{BB962C8B-B14F-4D97-AF65-F5344CB8AC3E}">
        <p14:creationId xmlns:p14="http://schemas.microsoft.com/office/powerpoint/2010/main" val="250935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800" dirty="0"/>
          </a:p>
        </p:txBody>
      </p:sp>
      <p:sp>
        <p:nvSpPr>
          <p:cNvPr id="8" name="Titel 1"/>
          <p:cNvSpPr>
            <a:spLocks noGrp="1"/>
          </p:cNvSpPr>
          <p:nvPr>
            <p:ph type="title" hasCustomPrompt="1"/>
          </p:nvPr>
        </p:nvSpPr>
        <p:spPr>
          <a:xfrm>
            <a:off x="1366837" y="2328863"/>
            <a:ext cx="10137775" cy="3155951"/>
          </a:xfrm>
        </p:spPr>
        <p:txBody>
          <a:bodyPr anchor="t" anchorCtr="0"/>
          <a:lstStyle>
            <a:lvl1pPr>
              <a:defRPr sz="3700">
                <a:solidFill>
                  <a:schemeClr val="tx2"/>
                </a:solidFill>
              </a:defRPr>
            </a:lvl1pPr>
          </a:lstStyle>
          <a:p>
            <a:r>
              <a:rPr lang="da-DK" dirty="0"/>
              <a:t>Overskrift 38pt skrives her</a:t>
            </a:r>
            <a:br>
              <a:rPr lang="da-DK" dirty="0"/>
            </a:br>
            <a:r>
              <a:rPr lang="da-DK" dirty="0"/>
              <a:t>i to eller flere linjer</a:t>
            </a:r>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1864504747" name="image" descr="{&quot;templafy&quot;:{&quot;id&quot;:&quot;2773d9f5-850b-4963-9b11-99c0f70c44e9&quot;}}"/>
          <p:cNvPicPr>
            <a:picLocks noChangeAspect="1"/>
          </p:cNvPicPr>
          <p:nvPr/>
        </p:nvPicPr>
        <p:blipFill>
          <a:blip r:embed="rId2"/>
          <a:stretch>
            <a:fillRect/>
          </a:stretch>
        </p:blipFill>
        <p:spPr>
          <a:xfrm>
            <a:off x="5773324" y="6314400"/>
            <a:ext cx="1324800" cy="421200"/>
          </a:xfrm>
          <a:prstGeom prst="rect">
            <a:avLst/>
          </a:prstGeom>
        </p:spPr>
      </p:pic>
      <p:sp>
        <p:nvSpPr>
          <p:cNvPr id="16" name="text" descr="{&quot;templafy&quot;:{&quot;id&quot;:&quot;b88976c5-e83b-438b-84ad-d05a44bc6442&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chemeClr val="tx1"/>
              </a:solidFill>
            </a:endParaRPr>
          </a:p>
        </p:txBody>
      </p:sp>
      <p:sp>
        <p:nvSpPr>
          <p:cNvPr id="17" name="text" descr="{&quot;templafy&quot;:{&quot;id&quot;:&quot;e48d333c-cf59-4500-8989-4655ff8afde4&quot;}}"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solidFill>
                  <a:srgbClr val="B3B3B3"/>
                </a:solidFill>
              </a:rPr>
              <a:t>Forskerparken</a:t>
            </a:r>
          </a:p>
        </p:txBody>
      </p:sp>
      <p:sp>
        <p:nvSpPr>
          <p:cNvPr id="19" name="text" descr="{&quot;templafy&quot;:{&quot;id&quot;:&quot;1f61a322-5c6f-485d-af06-78f6f68a4599&quot;}}" hidden="1"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22" name="text" descr="{&quot;templafy&quot;:{&quot;id&quot;:&quot;118ae25b-8eae-4746-8b2f-49a51286a798&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pic>
        <p:nvPicPr>
          <p:cNvPr id="1713469166" name="image" descr="{&quot;templafy&quot;:{&quot;id&quot;:&quot;8ff12618-18c1-46ff-aec3-fe3bc93f0f5a&quot;}}"/>
          <p:cNvPicPr>
            <a:picLocks noChangeAspect="1"/>
          </p:cNvPicPr>
          <p:nvPr/>
        </p:nvPicPr>
        <p:blipFill>
          <a:blip r:embed="rId2"/>
          <a:stretch>
            <a:fillRect/>
          </a:stretch>
        </p:blipFill>
        <p:spPr>
          <a:xfrm>
            <a:off x="11069013" y="872704"/>
            <a:ext cx="871200" cy="900000"/>
          </a:xfrm>
          <a:prstGeom prst="rect">
            <a:avLst/>
          </a:prstGeom>
        </p:spPr>
      </p:pic>
      <p:pic>
        <p:nvPicPr>
          <p:cNvPr id="1932525215" name="image" descr="{&quot;templafy&quot;:{&quot;id&quot;:&quot;40eaee84-2a93-42d6-8b1d-73a28558d041&quot;}}"/>
          <p:cNvPicPr>
            <a:picLocks noChangeAspect="1"/>
          </p:cNvPicPr>
          <p:nvPr/>
        </p:nvPicPr>
        <p:blipFill>
          <a:blip r:embed="rId2"/>
          <a:stretch>
            <a:fillRect/>
          </a:stretch>
        </p:blipFill>
        <p:spPr>
          <a:xfrm>
            <a:off x="11069013" y="260648"/>
            <a:ext cx="871200" cy="900000"/>
          </a:xfrm>
          <a:prstGeom prst="rect">
            <a:avLst/>
          </a:prstGeom>
        </p:spPr>
      </p:pic>
      <p:sp>
        <p:nvSpPr>
          <p:cNvPr id="29" name="text" descr="{&quot;templafy&quot;:{&quot;id&quot;:&quot;23d1ae2a-8d9d-4301-98a9-cb2681ed12ae&quot;}}" title="UserProfile.Name">
            <a:extLst>
              <a:ext uri="{FF2B5EF4-FFF2-40B4-BE49-F238E27FC236}">
                <a16:creationId xmlns:a16="http://schemas.microsoft.com/office/drawing/2014/main" id="{ED054364-705A-41F4-AFC5-8A7293874A86}"/>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tx1"/>
                </a:solidFill>
              </a:rPr>
              <a:t>Sara Stefansen</a:t>
            </a:r>
          </a:p>
        </p:txBody>
      </p:sp>
      <p:sp>
        <p:nvSpPr>
          <p:cNvPr id="30" name="text" descr="{&quot;templafy&quot;:{&quot;id&quot;:&quot;8d3ba064-5b8b-4919-823b-6a4e4d6f8527&quot;}}" hidden="1" title="Form.Manuel_dato">
            <a:extLst>
              <a:ext uri="{FF2B5EF4-FFF2-40B4-BE49-F238E27FC236}">
                <a16:creationId xmlns:a16="http://schemas.microsoft.com/office/drawing/2014/main" id="{824D26E6-65DD-4D4A-90AB-8D1335ED0F78}"/>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pic>
        <p:nvPicPr>
          <p:cNvPr id="668481846" name="image" descr="{&quot;templafy&quot;:{&quot;id&quot;:&quot;547f941d-5bb9-42c8-ab40-27f3b119072f&quot;}}"/>
          <p:cNvPicPr>
            <a:picLocks noChangeAspect="1"/>
          </p:cNvPicPr>
          <p:nvPr/>
        </p:nvPicPr>
        <p:blipFill>
          <a:blip r:embed="rId3"/>
          <a:stretch>
            <a:fillRect/>
          </a:stretch>
        </p:blipFill>
        <p:spPr>
          <a:xfrm>
            <a:off x="0" y="0"/>
            <a:ext cx="684000" cy="6858000"/>
          </a:xfrm>
          <a:prstGeom prst="rect">
            <a:avLst/>
          </a:prstGeom>
        </p:spPr>
      </p:pic>
      <p:sp>
        <p:nvSpPr>
          <p:cNvPr id="18" name="Rektangel 17">
            <a:extLst>
              <a:ext uri="{FF2B5EF4-FFF2-40B4-BE49-F238E27FC236}">
                <a16:creationId xmlns:a16="http://schemas.microsoft.com/office/drawing/2014/main" id="{6FD4C43F-4081-4BC5-87EE-BACD7BEA5FCB}"/>
              </a:ext>
            </a:extLst>
          </p:cNvPr>
          <p:cNvSpPr/>
          <p:nvPr userDrawn="1"/>
        </p:nvSpPr>
        <p:spPr>
          <a:xfrm>
            <a:off x="0" y="1"/>
            <a:ext cx="683568" cy="1989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64619588" name="image" descr="{&quot;templafy&quot;:{&quot;id&quot;:&quot;d6b0efd8-2c17-4f85-bf37-d204875deed9&quot;}}"/>
          <p:cNvPicPr>
            <a:picLocks noChangeAspect="1"/>
          </p:cNvPicPr>
          <p:nvPr/>
        </p:nvPicPr>
        <p:blipFill>
          <a:blip r:embed="rId4"/>
          <a:stretch>
            <a:fillRect/>
          </a:stretch>
        </p:blipFill>
        <p:spPr>
          <a:xfrm>
            <a:off x="457200" y="1542701"/>
            <a:ext cx="687600" cy="687600"/>
          </a:xfrm>
          <a:prstGeom prst="rect">
            <a:avLst/>
          </a:prstGeom>
        </p:spPr>
      </p:pic>
      <p:pic>
        <p:nvPicPr>
          <p:cNvPr id="25" name="Region">
            <a:extLst>
              <a:ext uri="{FF2B5EF4-FFF2-40B4-BE49-F238E27FC236}">
                <a16:creationId xmlns:a16="http://schemas.microsoft.com/office/drawing/2014/main" id="{53844F14-517A-4B48-AF56-A237DD5C57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2" y="1588108"/>
            <a:ext cx="116417" cy="594784"/>
          </a:xfrm>
          <a:prstGeom prst="rect">
            <a:avLst/>
          </a:prstGeom>
        </p:spPr>
      </p:pic>
      <p:pic>
        <p:nvPicPr>
          <p:cNvPr id="1562378883" name="image" descr="{&quot;templafy&quot;:{&quot;id&quot;:&quot;b81eddf3-b7cd-4724-aac1-fb5c027767b0&quot;}}"/>
          <p:cNvPicPr>
            <a:picLocks noChangeAspect="1"/>
          </p:cNvPicPr>
          <p:nvPr/>
        </p:nvPicPr>
        <p:blipFill>
          <a:blip r:embed="rId2"/>
          <a:stretch>
            <a:fillRect/>
          </a:stretch>
        </p:blipFill>
        <p:spPr>
          <a:xfrm>
            <a:off x="9957600" y="97200"/>
            <a:ext cx="2178000" cy="684000"/>
          </a:xfrm>
          <a:prstGeom prst="rect">
            <a:avLst/>
          </a:prstGeom>
        </p:spPr>
      </p:pic>
    </p:spTree>
    <p:extLst>
      <p:ext uri="{BB962C8B-B14F-4D97-AF65-F5344CB8AC3E}">
        <p14:creationId xmlns:p14="http://schemas.microsoft.com/office/powerpoint/2010/main" val="276512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 start 2">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800" dirty="0"/>
          </a:p>
        </p:txBody>
      </p:sp>
      <p:sp>
        <p:nvSpPr>
          <p:cNvPr id="23" name="Rektangel 22">
            <a:extLst>
              <a:ext uri="{FF2B5EF4-FFF2-40B4-BE49-F238E27FC236}">
                <a16:creationId xmlns:a16="http://schemas.microsoft.com/office/drawing/2014/main" id="{946ACD3F-77FE-46A7-B7B8-79E4AD64EA4A}"/>
              </a:ext>
            </a:extLst>
          </p:cNvPr>
          <p:cNvSpPr/>
          <p:nvPr userDrawn="1"/>
        </p:nvSpPr>
        <p:spPr>
          <a:xfrm>
            <a:off x="0" y="0"/>
            <a:ext cx="746415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sp>
        <p:nvSpPr>
          <p:cNvPr id="16" name="text" descr="{&quot;templafy&quot;:{&quot;id&quot;:&quot;035bc237-6bb2-4b61-92fa-8203dce61614&quot;}}" title="UserProfile.Office.Virksomhed_{{DocumentLanguage}}">
            <a:extLst>
              <a:ext uri="{FF2B5EF4-FFF2-40B4-BE49-F238E27FC236}">
                <a16:creationId xmlns:a16="http://schemas.microsoft.com/office/drawing/2014/main" id="{FEADB208-04FC-4883-BFF3-8853B2AEB238}"/>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chemeClr val="bg1"/>
              </a:solidFill>
            </a:endParaRPr>
          </a:p>
        </p:txBody>
      </p:sp>
      <p:sp>
        <p:nvSpPr>
          <p:cNvPr id="17" name="text" descr="{&quot;templafy&quot;:{&quot;id&quot;:&quot;723ae6b3-7ccf-432b-acb4-28ed695fc213&quot;}}" title="UserProfile.CenterFreeText">
            <a:extLst>
              <a:ext uri="{FF2B5EF4-FFF2-40B4-BE49-F238E27FC236}">
                <a16:creationId xmlns:a16="http://schemas.microsoft.com/office/drawing/2014/main" id="{453BA509-AEA3-42BA-BFA2-2D8120882C40}"/>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solidFill>
                  <a:schemeClr val="bg1"/>
                </a:solidFill>
              </a:rPr>
              <a:t>Forskerparken</a:t>
            </a:r>
          </a:p>
        </p:txBody>
      </p:sp>
      <p:sp>
        <p:nvSpPr>
          <p:cNvPr id="19" name="text" descr="{&quot;templafy&quot;:{&quot;id&quot;:&quot;9622799d-33fa-4996-addb-7538c293f575&quot;}}" hidden="1" title="UserProfile.Centers.Center_{{DocumentLanguage}}">
            <a:extLst>
              <a:ext uri="{FF2B5EF4-FFF2-40B4-BE49-F238E27FC236}">
                <a16:creationId xmlns:a16="http://schemas.microsoft.com/office/drawing/2014/main" id="{54DF22DF-2E32-46BB-9E30-FD81DB7AE5E3}"/>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chemeClr val="bg1"/>
              </a:solidFill>
            </a:endParaRPr>
          </a:p>
        </p:txBody>
      </p:sp>
      <p:sp>
        <p:nvSpPr>
          <p:cNvPr id="22" name="text" descr="{&quot;templafy&quot;:{&quot;id&quot;:&quot;47e90a6a-a7e3-497e-a1bb-d9081dbf1295&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239888493" name="image" descr="{&quot;templafy&quot;:{&quot;id&quot;:&quot;455e5594-1324-4640-bcdd-f2b3db47b1bb&quot;}}"/>
          <p:cNvPicPr>
            <a:picLocks noChangeAspect="1"/>
          </p:cNvPicPr>
          <p:nvPr/>
        </p:nvPicPr>
        <p:blipFill>
          <a:blip r:embed="rId2"/>
          <a:stretch>
            <a:fillRect/>
          </a:stretch>
        </p:blipFill>
        <p:spPr>
          <a:xfrm>
            <a:off x="11069013" y="872704"/>
            <a:ext cx="871200" cy="900000"/>
          </a:xfrm>
          <a:prstGeom prst="rect">
            <a:avLst/>
          </a:prstGeom>
        </p:spPr>
      </p:pic>
      <p:pic>
        <p:nvPicPr>
          <p:cNvPr id="1290357011" name="image" descr="{&quot;templafy&quot;:{&quot;id&quot;:&quot;7d76ba33-2e16-4d99-bdab-1b2c661888d8&quot;}}"/>
          <p:cNvPicPr>
            <a:picLocks noChangeAspect="1"/>
          </p:cNvPicPr>
          <p:nvPr/>
        </p:nvPicPr>
        <p:blipFill>
          <a:blip r:embed="rId2"/>
          <a:stretch>
            <a:fillRect/>
          </a:stretch>
        </p:blipFill>
        <p:spPr>
          <a:xfrm>
            <a:off x="11069013" y="260648"/>
            <a:ext cx="871200" cy="900000"/>
          </a:xfrm>
          <a:prstGeom prst="rect">
            <a:avLst/>
          </a:prstGeom>
        </p:spPr>
      </p:pic>
      <p:sp>
        <p:nvSpPr>
          <p:cNvPr id="29" name="text" descr="{&quot;templafy&quot;:{&quot;id&quot;:&quot;c9e045e0-75a6-47df-bc22-55ecc2635a9f&quot;}}" title="UserProfile.Name">
            <a:extLst>
              <a:ext uri="{FF2B5EF4-FFF2-40B4-BE49-F238E27FC236}">
                <a16:creationId xmlns:a16="http://schemas.microsoft.com/office/drawing/2014/main" id="{ED054364-705A-41F4-AFC5-8A7293874A86}"/>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tx1"/>
                </a:solidFill>
              </a:rPr>
              <a:t>Sara Stefansen</a:t>
            </a:r>
          </a:p>
        </p:txBody>
      </p:sp>
      <p:sp>
        <p:nvSpPr>
          <p:cNvPr id="30" name="text" descr="{&quot;templafy&quot;:{&quot;id&quot;:&quot;1390b788-e568-4719-adbb-97a90d6d65cc&quot;}}" hidden="1" title="Form.Manuel_dato">
            <a:extLst>
              <a:ext uri="{FF2B5EF4-FFF2-40B4-BE49-F238E27FC236}">
                <a16:creationId xmlns:a16="http://schemas.microsoft.com/office/drawing/2014/main" id="{824D26E6-65DD-4D4A-90AB-8D1335ED0F78}"/>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32" name="Titel 1">
            <a:extLst>
              <a:ext uri="{FF2B5EF4-FFF2-40B4-BE49-F238E27FC236}">
                <a16:creationId xmlns:a16="http://schemas.microsoft.com/office/drawing/2014/main" id="{4CDF0DB2-1037-4B3D-9866-85FC4F8951B9}"/>
              </a:ext>
            </a:extLst>
          </p:cNvPr>
          <p:cNvSpPr>
            <a:spLocks noGrp="1"/>
          </p:cNvSpPr>
          <p:nvPr>
            <p:ph type="title" hasCustomPrompt="1"/>
          </p:nvPr>
        </p:nvSpPr>
        <p:spPr>
          <a:xfrm>
            <a:off x="1366836" y="872078"/>
            <a:ext cx="5209234" cy="826910"/>
          </a:xfrm>
        </p:spPr>
        <p:txBody>
          <a:bodyPr/>
          <a:lstStyle>
            <a:lvl1pPr>
              <a:defRPr>
                <a:solidFill>
                  <a:schemeClr val="bg1"/>
                </a:solidFill>
              </a:defRPr>
            </a:lvl1pPr>
          </a:lstStyle>
          <a:p>
            <a:r>
              <a:rPr lang="da-DK" dirty="0"/>
              <a:t>Overskrift 28pt i max. to linjer teksten vokser opad </a:t>
            </a:r>
            <a:endParaRPr lang="en-GB" dirty="0"/>
          </a:p>
        </p:txBody>
      </p:sp>
      <p:sp>
        <p:nvSpPr>
          <p:cNvPr id="33" name="Pladsholder til billede 2">
            <a:extLst>
              <a:ext uri="{FF2B5EF4-FFF2-40B4-BE49-F238E27FC236}">
                <a16:creationId xmlns:a16="http://schemas.microsoft.com/office/drawing/2014/main" id="{E4E17A79-F37E-41DA-B54E-BEA03CB50E11}"/>
              </a:ext>
            </a:extLst>
          </p:cNvPr>
          <p:cNvSpPr>
            <a:spLocks noGrp="1"/>
          </p:cNvSpPr>
          <p:nvPr>
            <p:ph type="pic" sz="quarter" idx="16" hasCustomPrompt="1"/>
          </p:nvPr>
        </p:nvSpPr>
        <p:spPr>
          <a:xfrm>
            <a:off x="7464150" y="0"/>
            <a:ext cx="4723729" cy="6857447"/>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34" name="Pladsholder til indhold 2">
            <a:extLst>
              <a:ext uri="{FF2B5EF4-FFF2-40B4-BE49-F238E27FC236}">
                <a16:creationId xmlns:a16="http://schemas.microsoft.com/office/drawing/2014/main" id="{4F6C9FCB-BFA0-43B3-A8D2-73B806091F79}"/>
              </a:ext>
            </a:extLst>
          </p:cNvPr>
          <p:cNvSpPr>
            <a:spLocks noGrp="1"/>
          </p:cNvSpPr>
          <p:nvPr>
            <p:ph sz="quarter" idx="17" hasCustomPrompt="1"/>
          </p:nvPr>
        </p:nvSpPr>
        <p:spPr>
          <a:xfrm>
            <a:off x="1366836" y="2006069"/>
            <a:ext cx="5213351" cy="3831675"/>
          </a:xfrm>
        </p:spPr>
        <p:txBody>
          <a:bodyPr/>
          <a:lstStyle>
            <a:lvl1pPr marL="270000" indent="-270000">
              <a:defRPr baseline="0">
                <a:solidFill>
                  <a:schemeClr val="bg1"/>
                </a:solidFill>
              </a:defRPr>
            </a:lvl1pPr>
            <a:lvl2pPr marL="630000" indent="-270000">
              <a:defRPr>
                <a:solidFill>
                  <a:schemeClr val="bg1"/>
                </a:solidFill>
              </a:defRPr>
            </a:lvl2pPr>
            <a:lvl3pPr marL="936000" indent="-234000">
              <a:defRPr>
                <a:solidFill>
                  <a:schemeClr val="bg1"/>
                </a:solidFill>
              </a:defRPr>
            </a:lvl3pPr>
            <a:lvl4pPr marL="1296000" indent="-216000">
              <a:defRPr>
                <a:solidFill>
                  <a:schemeClr val="bg1"/>
                </a:solidFill>
              </a:defRPr>
            </a:lvl4pPr>
            <a:lvl5pPr marL="1656000" indent="-216000">
              <a:defRPr>
                <a:solidFill>
                  <a:schemeClr val="bg1"/>
                </a:solidFill>
              </a:defRPr>
            </a:lvl5pPr>
            <a:lvl6pPr marL="1998000" indent="-180000">
              <a:defRPr>
                <a:solidFill>
                  <a:schemeClr val="bg1"/>
                </a:solidFill>
              </a:defRPr>
            </a:lvl6pPr>
            <a:lvl7pPr marL="2358000" indent="-180000">
              <a:defRPr>
                <a:solidFill>
                  <a:schemeClr val="bg1"/>
                </a:solidFill>
              </a:defRPr>
            </a:lvl7pPr>
            <a:lvl8pPr marL="2718000" indent="-180000">
              <a:defRPr>
                <a:solidFill>
                  <a:schemeClr val="bg1"/>
                </a:solidFill>
              </a:defRPr>
            </a:lvl8pPr>
            <a:lvl9pPr marL="2718000" indent="-180000">
              <a:defRPr sz="1000">
                <a:solidFill>
                  <a:schemeClr val="bg1"/>
                </a:solidFill>
              </a:defRPr>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pic>
        <p:nvPicPr>
          <p:cNvPr id="1206801217" name="image" descr="{&quot;templafy&quot;:{&quot;id&quot;:&quot;61fa040c-8d2f-43ca-9088-933d8bc77a25&quot;}}"/>
          <p:cNvPicPr>
            <a:picLocks noChangeAspect="1"/>
          </p:cNvPicPr>
          <p:nvPr/>
        </p:nvPicPr>
        <p:blipFill>
          <a:blip r:embed="rId3"/>
          <a:stretch>
            <a:fillRect/>
          </a:stretch>
        </p:blipFill>
        <p:spPr>
          <a:xfrm>
            <a:off x="0" y="0"/>
            <a:ext cx="684000" cy="6858000"/>
          </a:xfrm>
          <a:prstGeom prst="rect">
            <a:avLst/>
          </a:prstGeom>
        </p:spPr>
      </p:pic>
      <p:pic>
        <p:nvPicPr>
          <p:cNvPr id="1637836209" name="image" descr="{&quot;templafy&quot;:{&quot;id&quot;:&quot;2a1c20c3-809f-4605-a9ed-19fc954c6105&quot;}}"/>
          <p:cNvPicPr>
            <a:picLocks noChangeAspect="1"/>
          </p:cNvPicPr>
          <p:nvPr/>
        </p:nvPicPr>
        <p:blipFill>
          <a:blip r:embed="rId2"/>
          <a:stretch>
            <a:fillRect/>
          </a:stretch>
        </p:blipFill>
        <p:spPr>
          <a:xfrm>
            <a:off x="5773324" y="6314400"/>
            <a:ext cx="1324800" cy="421200"/>
          </a:xfrm>
          <a:prstGeom prst="rect">
            <a:avLst/>
          </a:prstGeom>
        </p:spPr>
      </p:pic>
      <p:pic>
        <p:nvPicPr>
          <p:cNvPr id="295939148" name="image" descr="{&quot;templafy&quot;:{&quot;id&quot;:&quot;a9524e2c-d8e7-47fa-b9cd-eec220340b69&quot;}}"/>
          <p:cNvPicPr>
            <a:picLocks noChangeAspect="1"/>
          </p:cNvPicPr>
          <p:nvPr/>
        </p:nvPicPr>
        <p:blipFill>
          <a:blip r:embed="rId4"/>
          <a:stretch>
            <a:fillRect/>
          </a:stretch>
        </p:blipFill>
        <p:spPr>
          <a:xfrm>
            <a:off x="457200" y="5718575"/>
            <a:ext cx="687600" cy="687600"/>
          </a:xfrm>
          <a:prstGeom prst="rect">
            <a:avLst/>
          </a:prstGeom>
        </p:spPr>
      </p:pic>
      <p:pic>
        <p:nvPicPr>
          <p:cNvPr id="37" name="Region">
            <a:extLst>
              <a:ext uri="{FF2B5EF4-FFF2-40B4-BE49-F238E27FC236}">
                <a16:creationId xmlns:a16="http://schemas.microsoft.com/office/drawing/2014/main" id="{55A8AFF3-487B-4DB0-800C-166C195F23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962930510" name="image" descr="{&quot;templafy&quot;:{&quot;id&quot;:&quot;084cfa64-19ff-42fd-ac28-6fb0506ba217&quot;}}"/>
          <p:cNvPicPr>
            <a:picLocks noChangeAspect="1"/>
          </p:cNvPicPr>
          <p:nvPr/>
        </p:nvPicPr>
        <p:blipFill>
          <a:blip r:embed="rId2"/>
          <a:stretch>
            <a:fillRect/>
          </a:stretch>
        </p:blipFill>
        <p:spPr>
          <a:xfrm>
            <a:off x="9957600" y="97200"/>
            <a:ext cx="2178000" cy="684000"/>
          </a:xfrm>
          <a:prstGeom prst="rect">
            <a:avLst/>
          </a:prstGeom>
        </p:spPr>
      </p:pic>
    </p:spTree>
    <p:extLst>
      <p:ext uri="{BB962C8B-B14F-4D97-AF65-F5344CB8AC3E}">
        <p14:creationId xmlns:p14="http://schemas.microsoft.com/office/powerpoint/2010/main" val="42770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ADB719-CE50-4868-A2BA-4256CC1D41A6}"/>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938968284" name="image" descr="{&quot;templafy&quot;:{&quot;id&quot;:&quot;e8ea8dbb-ecb8-44e3-bf92-4c46baaf5389&quot;}}"/>
          <p:cNvPicPr>
            <a:picLocks noChangeAspect="1"/>
          </p:cNvPicPr>
          <p:nvPr/>
        </p:nvPicPr>
        <p:blipFill>
          <a:blip r:embed="rId2"/>
          <a:stretch>
            <a:fillRect/>
          </a:stretch>
        </p:blipFill>
        <p:spPr>
          <a:xfrm>
            <a:off x="0" y="6174000"/>
            <a:ext cx="684000" cy="684000"/>
          </a:xfrm>
          <a:prstGeom prst="rect">
            <a:avLst/>
          </a:prstGeom>
        </p:spPr>
      </p:pic>
      <p:pic>
        <p:nvPicPr>
          <p:cNvPr id="906319949" name="image" descr="{&quot;templafy&quot;:{&quot;id&quot;:&quot;2a97bae1-acab-4334-b9a5-2dab34ad2176&quot;}}"/>
          <p:cNvPicPr>
            <a:picLocks noChangeAspect="1"/>
          </p:cNvPicPr>
          <p:nvPr/>
        </p:nvPicPr>
        <p:blipFill>
          <a:blip r:embed="rId3"/>
          <a:stretch>
            <a:fillRect/>
          </a:stretch>
        </p:blipFill>
        <p:spPr>
          <a:xfrm>
            <a:off x="457200" y="5718575"/>
            <a:ext cx="687600" cy="687600"/>
          </a:xfrm>
          <a:prstGeom prst="rect">
            <a:avLst/>
          </a:prstGeom>
        </p:spPr>
      </p:pic>
      <p:pic>
        <p:nvPicPr>
          <p:cNvPr id="10" name="Region">
            <a:extLst>
              <a:ext uri="{FF2B5EF4-FFF2-40B4-BE49-F238E27FC236}">
                <a16:creationId xmlns:a16="http://schemas.microsoft.com/office/drawing/2014/main" id="{F7978959-2DB0-44DD-987A-82DCD344ED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sp>
        <p:nvSpPr>
          <p:cNvPr id="11" name="text" descr="{&quot;templafy&quot;:{&quot;id&quot;:&quot;794983f0-ef22-4499-8bd3-c378cb2d0cc2&quot;}}" title="UserProfile.Office.Virksomhed_{{DocumentLanguage}}">
            <a:extLst>
              <a:ext uri="{FF2B5EF4-FFF2-40B4-BE49-F238E27FC236}">
                <a16:creationId xmlns:a16="http://schemas.microsoft.com/office/drawing/2014/main" id="{B4D4DF00-AF3E-4DC7-ABCD-B4BE3CF93D63}"/>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2" name="text" descr="{&quot;templafy&quot;:{&quot;id&quot;:&quot;d0fcf8b7-69dd-488b-81e5-cb529cc8dbc3&quot;}}" title="UserProfile.CenterFreeText">
            <a:extLst>
              <a:ext uri="{FF2B5EF4-FFF2-40B4-BE49-F238E27FC236}">
                <a16:creationId xmlns:a16="http://schemas.microsoft.com/office/drawing/2014/main" id="{F46AE864-C9BA-42F1-BDB3-A7972E5A9F46}"/>
              </a:ext>
            </a:extLst>
          </p:cNvPr>
          <p:cNvSpPr txBox="1">
            <a:spLocks/>
          </p:cNvSpPr>
          <p:nvPr userDrawn="1"/>
        </p:nvSpPr>
        <p:spPr>
          <a:xfrm>
            <a:off x="1366838" y="4176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3" name="text" descr="{&quot;templafy&quot;:{&quot;id&quot;:&quot;7ddc37e0-cc03-480f-8ec3-2295b51c14fb&quot;}}" hidden="1" title="UserProfile.Centers.Center_{{DocumentLanguage}}">
            <a:extLst>
              <a:ext uri="{FF2B5EF4-FFF2-40B4-BE49-F238E27FC236}">
                <a16:creationId xmlns:a16="http://schemas.microsoft.com/office/drawing/2014/main" id="{69118E20-973C-46A3-AAC4-295762DCC1E1}"/>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4" name="text" descr="{&quot;templafy&quot;:{&quot;id&quot;:&quot;a21a41bc-8a96-4f08-961c-866c6332648e&quot;}}" title="Form.PresentationTitle">
            <a:extLst>
              <a:ext uri="{FF2B5EF4-FFF2-40B4-BE49-F238E27FC236}">
                <a16:creationId xmlns:a16="http://schemas.microsoft.com/office/drawing/2014/main" id="{C47B8F7A-A89D-4C0E-9C22-3FFB44C7AD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431497249" name="image" descr="{&quot;templafy&quot;:{&quot;id&quot;:&quot;4aa0f6b7-566b-480f-89d2-bd5a336d2df8&quot;}}"/>
          <p:cNvPicPr>
            <a:picLocks noChangeAspect="1"/>
          </p:cNvPicPr>
          <p:nvPr/>
        </p:nvPicPr>
        <p:blipFill>
          <a:blip r:embed="rId5"/>
          <a:stretch>
            <a:fillRect/>
          </a:stretch>
        </p:blipFill>
        <p:spPr>
          <a:xfrm>
            <a:off x="5773324" y="6314400"/>
            <a:ext cx="1324800" cy="421200"/>
          </a:xfrm>
          <a:prstGeom prst="rect">
            <a:avLst/>
          </a:prstGeom>
        </p:spPr>
      </p:pic>
      <p:pic>
        <p:nvPicPr>
          <p:cNvPr id="1865145722" name="image" descr="{&quot;templafy&quot;:{&quot;id&quot;:&quot;810a6ed3-86a0-4afb-a667-c5c940c48a65&quot;}}"/>
          <p:cNvPicPr>
            <a:picLocks noChangeAspect="1"/>
          </p:cNvPicPr>
          <p:nvPr/>
        </p:nvPicPr>
        <p:blipFill>
          <a:blip r:embed="rId5"/>
          <a:stretch>
            <a:fillRect/>
          </a:stretch>
        </p:blipFill>
        <p:spPr>
          <a:xfrm>
            <a:off x="11069013" y="872704"/>
            <a:ext cx="871200" cy="900000"/>
          </a:xfrm>
          <a:prstGeom prst="rect">
            <a:avLst/>
          </a:prstGeom>
        </p:spPr>
      </p:pic>
      <p:pic>
        <p:nvPicPr>
          <p:cNvPr id="2004362209" name="image" descr="{&quot;templafy&quot;:{&quot;id&quot;:&quot;30fd2fe5-9d21-43e5-bf4c-4733f5cc0c2c&quot;}}"/>
          <p:cNvPicPr>
            <a:picLocks noChangeAspect="1"/>
          </p:cNvPicPr>
          <p:nvPr/>
        </p:nvPicPr>
        <p:blipFill>
          <a:blip r:embed="rId5"/>
          <a:stretch>
            <a:fillRect/>
          </a:stretch>
        </p:blipFill>
        <p:spPr>
          <a:xfrm>
            <a:off x="11069013" y="260648"/>
            <a:ext cx="871200" cy="900000"/>
          </a:xfrm>
          <a:prstGeom prst="rect">
            <a:avLst/>
          </a:prstGeom>
        </p:spPr>
      </p:pic>
      <p:sp>
        <p:nvSpPr>
          <p:cNvPr id="17" name="text" descr="{&quot;templafy&quot;:{&quot;id&quot;:&quot;242d3f69-684d-4bd9-ac5d-723e1b190be2&quot;}}" title="UserProfile.Name">
            <a:extLst>
              <a:ext uri="{FF2B5EF4-FFF2-40B4-BE49-F238E27FC236}">
                <a16:creationId xmlns:a16="http://schemas.microsoft.com/office/drawing/2014/main" id="{3D127054-B0BA-42D5-B9B5-3029C95093B7}"/>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18" name="text" descr="{&quot;templafy&quot;:{&quot;id&quot;:&quot;b902f853-4736-4ab9-8c4d-d29becd007f8&quot;}}" hidden="1" title="Form.Manuel_dato">
            <a:extLst>
              <a:ext uri="{FF2B5EF4-FFF2-40B4-BE49-F238E27FC236}">
                <a16:creationId xmlns:a16="http://schemas.microsoft.com/office/drawing/2014/main" id="{135BC48F-12FB-4B9D-AF58-8793099603C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549068245" name="image" descr="{&quot;templafy&quot;:{&quot;id&quot;:&quot;69432111-749e-417c-864d-d80983a07d8b&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23186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0" y="0"/>
            <a:ext cx="121914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9" name="Rektangel 28">
            <a:extLst>
              <a:ext uri="{FF2B5EF4-FFF2-40B4-BE49-F238E27FC236}">
                <a16:creationId xmlns:a16="http://schemas.microsoft.com/office/drawing/2014/main" id="{AB805BE9-6F51-4341-9FCD-D36438E5A89E}"/>
              </a:ext>
            </a:extLst>
          </p:cNvPr>
          <p:cNvSpPr/>
          <p:nvPr userDrawn="1"/>
        </p:nvSpPr>
        <p:spPr>
          <a:xfrm>
            <a:off x="11514880" y="1"/>
            <a:ext cx="68356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46957513" name="image" descr="{&quot;templafy&quot;:{&quot;id&quot;:&quot;414e186d-54ae-491b-b04d-ae1e1dd1f8f8&quot;}}"/>
          <p:cNvPicPr>
            <a:picLocks noChangeAspect="1"/>
          </p:cNvPicPr>
          <p:nvPr/>
        </p:nvPicPr>
        <p:blipFill>
          <a:blip r:embed="rId2"/>
          <a:stretch>
            <a:fillRect/>
          </a:stretch>
        </p:blipFill>
        <p:spPr>
          <a:xfrm>
            <a:off x="0" y="0"/>
            <a:ext cx="684000" cy="6858000"/>
          </a:xfrm>
          <a:prstGeom prst="rect">
            <a:avLst/>
          </a:prstGeom>
        </p:spPr>
      </p:pic>
      <p:sp>
        <p:nvSpPr>
          <p:cNvPr id="2" name="Titel 1"/>
          <p:cNvSpPr>
            <a:spLocks noGrp="1"/>
          </p:cNvSpPr>
          <p:nvPr>
            <p:ph type="title" hasCustomPrompt="1"/>
          </p:nvPr>
        </p:nvSpPr>
        <p:spPr>
          <a:xfrm>
            <a:off x="1366837" y="1016733"/>
            <a:ext cx="10137775" cy="1312131"/>
          </a:xfrm>
        </p:spPr>
        <p:txBody>
          <a:bodyPr/>
          <a:lstStyle>
            <a:lvl1pPr>
              <a:lnSpc>
                <a:spcPct val="85000"/>
              </a:lnSpc>
              <a:defRPr>
                <a:solidFill>
                  <a:schemeClr val="bg1"/>
                </a:solidFill>
              </a:defRPr>
            </a:lvl1pPr>
          </a:lstStyle>
          <a:p>
            <a:r>
              <a:rPr lang="da-DK" dirty="0"/>
              <a:t>Overskrift 28pt i max. to linjer </a:t>
            </a:r>
            <a:br>
              <a:rPr lang="da-DK" dirty="0"/>
            </a:br>
            <a:r>
              <a:rPr lang="da-DK" dirty="0"/>
              <a:t>teksten vokser opad</a:t>
            </a:r>
          </a:p>
        </p:txBody>
      </p:sp>
      <p:sp>
        <p:nvSpPr>
          <p:cNvPr id="11" name="Pladsholder til tekst 2"/>
          <p:cNvSpPr>
            <a:spLocks noGrp="1"/>
          </p:cNvSpPr>
          <p:nvPr>
            <p:ph type="body" sz="quarter" idx="15" hasCustomPrompt="1"/>
          </p:nvPr>
        </p:nvSpPr>
        <p:spPr>
          <a:xfrm>
            <a:off x="1366837" y="2585610"/>
            <a:ext cx="4644000" cy="648000"/>
          </a:xfrm>
        </p:spPr>
        <p:txBody>
          <a:bodyPr/>
          <a:lstStyle>
            <a:lvl1pPr marL="0" indent="0">
              <a:lnSpc>
                <a:spcPct val="85000"/>
              </a:lnSpc>
              <a:buFont typeface="Arial" panose="020B0604020202020204" pitchFamily="34" charset="0"/>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7" name="Pladsholder til tekst 3"/>
          <p:cNvSpPr>
            <a:spLocks noGrp="1"/>
          </p:cNvSpPr>
          <p:nvPr>
            <p:ph type="body" sz="quarter" idx="16" hasCustomPrompt="1"/>
          </p:nvPr>
        </p:nvSpPr>
        <p:spPr>
          <a:xfrm>
            <a:off x="1366837" y="3490922"/>
            <a:ext cx="4644000"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8" name="Pladsholder til tekst 4"/>
          <p:cNvSpPr>
            <a:spLocks noGrp="1"/>
          </p:cNvSpPr>
          <p:nvPr>
            <p:ph type="body" sz="quarter" idx="17" hasCustomPrompt="1"/>
          </p:nvPr>
        </p:nvSpPr>
        <p:spPr>
          <a:xfrm>
            <a:off x="6304551" y="2584800"/>
            <a:ext cx="4644000"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9" name="Pladsholder til tekst5"/>
          <p:cNvSpPr>
            <a:spLocks noGrp="1"/>
          </p:cNvSpPr>
          <p:nvPr>
            <p:ph type="body" sz="quarter" idx="18" hasCustomPrompt="1"/>
          </p:nvPr>
        </p:nvSpPr>
        <p:spPr>
          <a:xfrm>
            <a:off x="6304551" y="3492000"/>
            <a:ext cx="4644000"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pic>
        <p:nvPicPr>
          <p:cNvPr id="519618336" name="image" descr="{&quot;templafy&quot;:{&quot;id&quot;:&quot;5b3fe42c-d399-4696-946a-07ac1e440a30&quot;}}"/>
          <p:cNvPicPr>
            <a:picLocks noChangeAspect="1"/>
          </p:cNvPicPr>
          <p:nvPr/>
        </p:nvPicPr>
        <p:blipFill>
          <a:blip r:embed="rId3"/>
          <a:stretch>
            <a:fillRect/>
          </a:stretch>
        </p:blipFill>
        <p:spPr>
          <a:xfrm>
            <a:off x="457200" y="4806975"/>
            <a:ext cx="687600" cy="687600"/>
          </a:xfrm>
          <a:prstGeom prst="rect">
            <a:avLst/>
          </a:prstGeom>
        </p:spPr>
      </p:pic>
      <p:pic>
        <p:nvPicPr>
          <p:cNvPr id="32" name="Region">
            <a:extLst>
              <a:ext uri="{FF2B5EF4-FFF2-40B4-BE49-F238E27FC236}">
                <a16:creationId xmlns:a16="http://schemas.microsoft.com/office/drawing/2014/main" id="{7DBE4519-D315-4551-8FFF-23278A41F7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4852382"/>
            <a:ext cx="116417" cy="594784"/>
          </a:xfrm>
          <a:prstGeom prst="rect">
            <a:avLst/>
          </a:prstGeom>
        </p:spPr>
      </p:pic>
      <p:sp>
        <p:nvSpPr>
          <p:cNvPr id="3" name="Date Placeholder 2" hidden="1">
            <a:extLst>
              <a:ext uri="{FF2B5EF4-FFF2-40B4-BE49-F238E27FC236}">
                <a16:creationId xmlns:a16="http://schemas.microsoft.com/office/drawing/2014/main" id="{4E5C5C65-92B8-4B3F-BE1B-63180EB0E183}"/>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Lst>
          </p:cNvPr>
          <p:cNvSpPr>
            <a:spLocks noGrp="1"/>
          </p:cNvSpPr>
          <p:nvPr>
            <p:ph type="ftr" sz="quarter" idx="20"/>
          </p:nvPr>
        </p:nvSpPr>
        <p:spPr/>
        <p:txBody>
          <a:bodyPr/>
          <a:lstStyle/>
          <a:p>
            <a:endParaRPr lang="en-GB"/>
          </a:p>
        </p:txBody>
      </p:sp>
      <p:sp>
        <p:nvSpPr>
          <p:cNvPr id="9" name="Slide Number Placeholder 8">
            <a:extLst>
              <a:ext uri="{FF2B5EF4-FFF2-40B4-BE49-F238E27FC236}">
                <a16:creationId xmlns:a16="http://schemas.microsoft.com/office/drawing/2014/main" id="{BAD89C57-8555-49A1-8F50-00267BCA1260}"/>
              </a:ext>
            </a:extLst>
          </p:cNvPr>
          <p:cNvSpPr>
            <a:spLocks noGrp="1"/>
          </p:cNvSpPr>
          <p:nvPr>
            <p:ph type="sldNum" sz="quarter" idx="21"/>
          </p:nvPr>
        </p:nvSpPr>
        <p:spPr/>
        <p:txBody>
          <a:bodyPr/>
          <a:lstStyle/>
          <a:p>
            <a:fld id="{0DAB5548-7253-48D6-B95B-F3D312A72220}" type="slidenum">
              <a:rPr lang="da-DK" smtClean="0"/>
              <a:pPr/>
              <a:t>‹nr.›</a:t>
            </a:fld>
            <a:endParaRPr lang="da-DK" dirty="0"/>
          </a:p>
        </p:txBody>
      </p:sp>
      <p:pic>
        <p:nvPicPr>
          <p:cNvPr id="501684296" name="image" descr="{&quot;templafy&quot;:{&quot;id&quot;:&quot;e042cd9f-54c9-468f-95e6-c59f081d81cb&quot;}}"/>
          <p:cNvPicPr>
            <a:picLocks noChangeAspect="1"/>
          </p:cNvPicPr>
          <p:nvPr/>
        </p:nvPicPr>
        <p:blipFill>
          <a:blip r:embed="rId5"/>
          <a:stretch>
            <a:fillRect/>
          </a:stretch>
        </p:blipFill>
        <p:spPr>
          <a:xfrm>
            <a:off x="5773324" y="6314400"/>
            <a:ext cx="1324800" cy="421200"/>
          </a:xfrm>
          <a:prstGeom prst="rect">
            <a:avLst/>
          </a:prstGeom>
        </p:spPr>
      </p:pic>
      <p:sp>
        <p:nvSpPr>
          <p:cNvPr id="24" name="text" descr="{&quot;templafy&quot;:{&quot;id&quot;:&quot;fc60d49c-325e-4ee1-b7c9-b49779cae344&quot;}}" title="UserProfile.Office.Virksomhed_{{DocumentLanguage}}">
            <a:extLst>
              <a:ext uri="{FF2B5EF4-FFF2-40B4-BE49-F238E27FC236}">
                <a16:creationId xmlns:a16="http://schemas.microsoft.com/office/drawing/2014/main" id="{B86E3A09-07D7-4572-B9B4-424492595535}"/>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chemeClr val="bg1"/>
              </a:solidFill>
            </a:endParaRPr>
          </a:p>
        </p:txBody>
      </p:sp>
      <p:sp>
        <p:nvSpPr>
          <p:cNvPr id="27" name="text" descr="{&quot;templafy&quot;:{&quot;id&quot;:&quot;c865dce1-4fd4-4893-ae35-d6611bd1a465&quot;}}" title="UserProfile.CenterFreeText">
            <a:extLst>
              <a:ext uri="{FF2B5EF4-FFF2-40B4-BE49-F238E27FC236}">
                <a16:creationId xmlns:a16="http://schemas.microsoft.com/office/drawing/2014/main" id="{5F299E72-7220-4037-A022-AB131B48EEA5}"/>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solidFill>
                  <a:schemeClr val="bg1"/>
                </a:solidFill>
              </a:rPr>
              <a:t>Forskerparken</a:t>
            </a:r>
          </a:p>
        </p:txBody>
      </p:sp>
      <p:sp>
        <p:nvSpPr>
          <p:cNvPr id="28" name="text" descr="{&quot;templafy&quot;:{&quot;id&quot;:&quot;9fcebb11-2bcf-433e-9681-5bbff27d77cd&quot;}}" hidden="1" title="UserProfile.Centers.Center_{{DocumentLanguage}}">
            <a:extLst>
              <a:ext uri="{FF2B5EF4-FFF2-40B4-BE49-F238E27FC236}">
                <a16:creationId xmlns:a16="http://schemas.microsoft.com/office/drawing/2014/main" id="{E470E0A8-A54B-4294-8741-350F4F6D0CD1}"/>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chemeClr val="bg1"/>
              </a:solidFill>
            </a:endParaRPr>
          </a:p>
        </p:txBody>
      </p:sp>
      <p:sp>
        <p:nvSpPr>
          <p:cNvPr id="36" name="text" descr="{&quot;templafy&quot;:{&quot;id&quot;:&quot;75a3fe96-b254-405b-972a-6ff56322315e&quot;}}" title="Form.PresentationTitle">
            <a:extLst>
              <a:ext uri="{FF2B5EF4-FFF2-40B4-BE49-F238E27FC236}">
                <a16:creationId xmlns:a16="http://schemas.microsoft.com/office/drawing/2014/main" id="{AC371463-26EB-4629-B7E5-E75885298EA4}"/>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869349259" name="image" descr="{&quot;templafy&quot;:{&quot;id&quot;:&quot;47d3d1c4-6cce-4a30-92fe-a05b8e042e89&quot;}}"/>
          <p:cNvPicPr>
            <a:picLocks noChangeAspect="1"/>
          </p:cNvPicPr>
          <p:nvPr/>
        </p:nvPicPr>
        <p:blipFill>
          <a:blip r:embed="rId5"/>
          <a:stretch>
            <a:fillRect/>
          </a:stretch>
        </p:blipFill>
        <p:spPr>
          <a:xfrm>
            <a:off x="11069013" y="872704"/>
            <a:ext cx="871200" cy="900000"/>
          </a:xfrm>
          <a:prstGeom prst="rect">
            <a:avLst/>
          </a:prstGeom>
        </p:spPr>
      </p:pic>
      <p:pic>
        <p:nvPicPr>
          <p:cNvPr id="152834799" name="image" descr="{&quot;templafy&quot;:{&quot;id&quot;:&quot;9bf57d1e-4e47-42be-8d98-2bb440fbd67a&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c4ee452f-8da4-4926-a661-6bfdec0f0b97&quot;}}" title="UserProfile.Name">
            <a:extLst>
              <a:ext uri="{FF2B5EF4-FFF2-40B4-BE49-F238E27FC236}">
                <a16:creationId xmlns:a16="http://schemas.microsoft.com/office/drawing/2014/main" id="{2D9BE457-D838-4671-A534-D2113083BAD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30" name="text" descr="{&quot;templafy&quot;:{&quot;id&quot;:&quot;57b775f2-135a-4356-9c9d-d989047a1655&quot;}}" hidden="1" title="Form.Manuel_dato">
            <a:extLst>
              <a:ext uri="{FF2B5EF4-FFF2-40B4-BE49-F238E27FC236}">
                <a16:creationId xmlns:a16="http://schemas.microsoft.com/office/drawing/2014/main" id="{22340F70-8ECE-4613-ADC1-E4F33D756A1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794808981" name="image" descr="{&quot;templafy&quot;:{&quot;id&quot;:&quot;3dfecfe3-e30d-471a-926c-1367e1540d41&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85902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6" name="Text Box 2">
            <a:extLst>
              <a:ext uri="{FF2B5EF4-FFF2-40B4-BE49-F238E27FC236}">
                <a16:creationId xmlns:a16="http://schemas.microsoft.com/office/drawing/2014/main" id="{9ED1F91D-CAD7-4803-B48E-26A1E9D1349D}"/>
              </a:ext>
            </a:extLst>
          </p:cNvPr>
          <p:cNvSpPr txBox="1">
            <a:spLocks noChangeArrowheads="1"/>
          </p:cNvSpPr>
          <p:nvPr userDrawn="1"/>
        </p:nvSpPr>
        <p:spPr bwMode="auto">
          <a:xfrm>
            <a:off x="558800" y="1479519"/>
            <a:ext cx="22803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8" name="1 Forøg formindsk">
            <a:extLst>
              <a:ext uri="{FF2B5EF4-FFF2-40B4-BE49-F238E27FC236}">
                <a16:creationId xmlns:a16="http://schemas.microsoft.com/office/drawing/2014/main" id="{C1320887-C283-44C4-A258-0F4F30AB9BB8}"/>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20" name="3 Layout">
            <a:extLst>
              <a:ext uri="{FF2B5EF4-FFF2-40B4-BE49-F238E27FC236}">
                <a16:creationId xmlns:a16="http://schemas.microsoft.com/office/drawing/2014/main" id="{65C4A96F-1A4B-422A-A364-36A11A350F15}"/>
              </a:ext>
            </a:extLst>
          </p:cNvPr>
          <p:cNvPicPr>
            <a:picLocks noChangeAspect="1"/>
          </p:cNvPicPr>
          <p:nvPr userDrawn="1"/>
        </p:nvPicPr>
        <p:blipFill rotWithShape="1">
          <a:blip r:embed="rId3"/>
          <a:srcRect l="36944" r="2272" b="69429"/>
          <a:stretch/>
        </p:blipFill>
        <p:spPr>
          <a:xfrm>
            <a:off x="2748981" y="3277001"/>
            <a:ext cx="593368" cy="192211"/>
          </a:xfrm>
          <a:prstGeom prst="rect">
            <a:avLst/>
          </a:prstGeom>
        </p:spPr>
      </p:pic>
      <p:pic>
        <p:nvPicPr>
          <p:cNvPr id="21" name="4 Nulstil">
            <a:extLst>
              <a:ext uri="{FF2B5EF4-FFF2-40B4-BE49-F238E27FC236}">
                <a16:creationId xmlns:a16="http://schemas.microsoft.com/office/drawing/2014/main" id="{B4442F1F-206C-4948-A2CE-402C8A7844FA}"/>
              </a:ext>
            </a:extLst>
          </p:cNvPr>
          <p:cNvPicPr>
            <a:picLocks noChangeAspect="1"/>
          </p:cNvPicPr>
          <p:nvPr userDrawn="1"/>
        </p:nvPicPr>
        <p:blipFill>
          <a:blip r:embed="rId4"/>
          <a:stretch>
            <a:fillRect/>
          </a:stretch>
        </p:blipFill>
        <p:spPr>
          <a:xfrm>
            <a:off x="2748981" y="4655118"/>
            <a:ext cx="547241" cy="197798"/>
          </a:xfrm>
          <a:prstGeom prst="rect">
            <a:avLst/>
          </a:prstGeom>
        </p:spPr>
      </p:pic>
      <p:sp>
        <p:nvSpPr>
          <p:cNvPr id="22" name="Text Box 3">
            <a:extLst>
              <a:ext uri="{FF2B5EF4-FFF2-40B4-BE49-F238E27FC236}">
                <a16:creationId xmlns:a16="http://schemas.microsoft.com/office/drawing/2014/main" id="{AC472DCD-3E25-4024-9053-0797118E2199}"/>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 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1. 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baseline="0" noProof="1">
                <a:solidFill>
                  <a:schemeClr val="tx1"/>
                </a:solidFill>
                <a:latin typeface="Arial" panose="020B0604020202020204" pitchFamily="34" charset="0"/>
                <a:cs typeface="Arial" panose="020B0604020202020204" pitchFamily="34" charset="0"/>
              </a:rPr>
              <a:t>2. 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dirty="0">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23" name="Gruppe 22">
            <a:extLst>
              <a:ext uri="{FF2B5EF4-FFF2-40B4-BE49-F238E27FC236}">
                <a16:creationId xmlns:a16="http://schemas.microsoft.com/office/drawing/2014/main" id="{1F9AF259-CD67-4F52-9A1F-EC718D03CD3D}"/>
              </a:ext>
            </a:extLst>
          </p:cNvPr>
          <p:cNvGrpSpPr/>
          <p:nvPr userDrawn="1"/>
        </p:nvGrpSpPr>
        <p:grpSpPr>
          <a:xfrm>
            <a:off x="6241457" y="3341699"/>
            <a:ext cx="740398" cy="934814"/>
            <a:chOff x="6398620" y="3815586"/>
            <a:chExt cx="740398" cy="934814"/>
          </a:xfrm>
        </p:grpSpPr>
        <p:pic>
          <p:nvPicPr>
            <p:cNvPr id="24" name="6 Crop">
              <a:extLst>
                <a:ext uri="{FF2B5EF4-FFF2-40B4-BE49-F238E27FC236}">
                  <a16:creationId xmlns:a16="http://schemas.microsoft.com/office/drawing/2014/main" id="{9CB1AB9A-B60D-4B1E-9CBF-74CFC0E38437}"/>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25" name="Billede 24">
              <a:extLst>
                <a:ext uri="{FF2B5EF4-FFF2-40B4-BE49-F238E27FC236}">
                  <a16:creationId xmlns:a16="http://schemas.microsoft.com/office/drawing/2014/main" id="{85D034CD-5AB5-4128-B1ED-C46433151D28}"/>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28" name="Gruppe 27">
            <a:extLst>
              <a:ext uri="{FF2B5EF4-FFF2-40B4-BE49-F238E27FC236}">
                <a16:creationId xmlns:a16="http://schemas.microsoft.com/office/drawing/2014/main" id="{6E0524AF-02C9-42C0-A17F-A5980D805B44}"/>
              </a:ext>
            </a:extLst>
          </p:cNvPr>
          <p:cNvGrpSpPr/>
          <p:nvPr userDrawn="1"/>
        </p:nvGrpSpPr>
        <p:grpSpPr>
          <a:xfrm>
            <a:off x="6234489" y="4380694"/>
            <a:ext cx="740397" cy="929593"/>
            <a:chOff x="6391652" y="4854581"/>
            <a:chExt cx="740397" cy="929593"/>
          </a:xfrm>
        </p:grpSpPr>
        <p:pic>
          <p:nvPicPr>
            <p:cNvPr id="29" name="6 Crop">
              <a:extLst>
                <a:ext uri="{FF2B5EF4-FFF2-40B4-BE49-F238E27FC236}">
                  <a16:creationId xmlns:a16="http://schemas.microsoft.com/office/drawing/2014/main" id="{9F98BB02-E51F-4746-B69E-9C7114826495}"/>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36" name="Billede 35">
              <a:extLst>
                <a:ext uri="{FF2B5EF4-FFF2-40B4-BE49-F238E27FC236}">
                  <a16:creationId xmlns:a16="http://schemas.microsoft.com/office/drawing/2014/main" id="{F03B3F55-2CD4-4955-87F4-7332ABF9C31A}"/>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7" name="Gruppe 36">
            <a:extLst>
              <a:ext uri="{FF2B5EF4-FFF2-40B4-BE49-F238E27FC236}">
                <a16:creationId xmlns:a16="http://schemas.microsoft.com/office/drawing/2014/main" id="{570C9D30-5E46-4A8F-8AF8-0A3A35FF4070}"/>
              </a:ext>
            </a:extLst>
          </p:cNvPr>
          <p:cNvGrpSpPr/>
          <p:nvPr userDrawn="1"/>
        </p:nvGrpSpPr>
        <p:grpSpPr>
          <a:xfrm>
            <a:off x="6285608" y="2237665"/>
            <a:ext cx="676669" cy="997704"/>
            <a:chOff x="6442771" y="2574072"/>
            <a:chExt cx="676669" cy="997704"/>
          </a:xfrm>
        </p:grpSpPr>
        <p:pic>
          <p:nvPicPr>
            <p:cNvPr id="38" name="Billede 37">
              <a:extLst>
                <a:ext uri="{FF2B5EF4-FFF2-40B4-BE49-F238E27FC236}">
                  <a16:creationId xmlns:a16="http://schemas.microsoft.com/office/drawing/2014/main" id="{6459B022-C4F9-472E-A75D-684BCC545ABD}"/>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39" name="Billede 38">
              <a:extLst>
                <a:ext uri="{FF2B5EF4-FFF2-40B4-BE49-F238E27FC236}">
                  <a16:creationId xmlns:a16="http://schemas.microsoft.com/office/drawing/2014/main" id="{6676C55A-9D05-4855-A873-5DA79C75422A}"/>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40" name="Text Box 3">
            <a:extLst>
              <a:ext uri="{FF2B5EF4-FFF2-40B4-BE49-F238E27FC236}">
                <a16:creationId xmlns:a16="http://schemas.microsoft.com/office/drawing/2014/main" id="{3D524C37-9B03-4C43-9C67-F15B8611C77C}"/>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(Tekst kommer fra Templafy)</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41" name="6 Beskær">
            <a:extLst>
              <a:ext uri="{FF2B5EF4-FFF2-40B4-BE49-F238E27FC236}">
                <a16:creationId xmlns:a16="http://schemas.microsoft.com/office/drawing/2014/main" id="{6D747865-747C-4723-A63A-8AA2425D45DC}"/>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42" name="7 Skalér billede">
            <a:extLst>
              <a:ext uri="{FF2B5EF4-FFF2-40B4-BE49-F238E27FC236}">
                <a16:creationId xmlns:a16="http://schemas.microsoft.com/office/drawing/2014/main" id="{5183FB2B-6E9E-41FC-88C0-479135A148CA}"/>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5" name="Date Placeholder 4" hidden="1">
            <a:extLst>
              <a:ext uri="{FF2B5EF4-FFF2-40B4-BE49-F238E27FC236}">
                <a16:creationId xmlns:a16="http://schemas.microsoft.com/office/drawing/2014/main" id="{F5A184B9-90D9-4973-987E-71621E0A2998}"/>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D015F341-CDF3-4F74-8F12-0BEE095749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D0652-AB80-46FC-A21E-38F4C38953DA}"/>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11484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_2">
    <p:spTree>
      <p:nvGrpSpPr>
        <p:cNvPr id="1" name=""/>
        <p:cNvGrpSpPr/>
        <p:nvPr/>
      </p:nvGrpSpPr>
      <p:grpSpPr>
        <a:xfrm>
          <a:off x="0" y="0"/>
          <a:ext cx="0" cy="0"/>
          <a:chOff x="0" y="0"/>
          <a:chExt cx="0" cy="0"/>
        </a:xfrm>
      </p:grpSpPr>
      <p:sp>
        <p:nvSpPr>
          <p:cNvPr id="10" name="Rektangel 9"/>
          <p:cNvSpPr/>
          <p:nvPr userDrawn="1"/>
        </p:nvSpPr>
        <p:spPr>
          <a:xfrm>
            <a:off x="0" y="1989138"/>
            <a:ext cx="12191423" cy="48714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1" name="Rektangel 20">
            <a:extLst>
              <a:ext uri="{FF2B5EF4-FFF2-40B4-BE49-F238E27FC236}">
                <a16:creationId xmlns:a16="http://schemas.microsoft.com/office/drawing/2014/main" id="{D6031C12-8933-4DF7-B9DD-4C7F8E5256F3}"/>
              </a:ext>
            </a:extLst>
          </p:cNvPr>
          <p:cNvSpPr/>
          <p:nvPr userDrawn="1"/>
        </p:nvSpPr>
        <p:spPr>
          <a:xfrm>
            <a:off x="11508432" y="1989138"/>
            <a:ext cx="683568" cy="48716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66839" y="2720891"/>
            <a:ext cx="9435658" cy="1981738"/>
          </a:xfrm>
        </p:spPr>
        <p:txBody>
          <a:bodyPr anchor="t" anchorCtr="0"/>
          <a:lstStyle>
            <a:lvl1pPr>
              <a:defRPr sz="3800">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39" y="5101432"/>
            <a:ext cx="9433105"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pic>
        <p:nvPicPr>
          <p:cNvPr id="1970630241" name="image" descr="{&quot;templafy&quot;:{&quot;id&quot;:&quot;12757020-fa5a-439d-ad42-3568d4e06093&quot;}}"/>
          <p:cNvPicPr>
            <a:picLocks noChangeAspect="1"/>
          </p:cNvPicPr>
          <p:nvPr/>
        </p:nvPicPr>
        <p:blipFill>
          <a:blip r:embed="rId2"/>
          <a:stretch>
            <a:fillRect/>
          </a:stretch>
        </p:blipFill>
        <p:spPr>
          <a:xfrm>
            <a:off x="-3600" y="-3600"/>
            <a:ext cx="12200400" cy="6865200"/>
          </a:xfrm>
          <a:prstGeom prst="rect">
            <a:avLst/>
          </a:prstGeom>
        </p:spPr>
      </p:pic>
      <p:pic>
        <p:nvPicPr>
          <p:cNvPr id="432129454" name="image" descr="{&quot;templafy&quot;:{&quot;id&quot;:&quot;8a15cc1e-e3e9-4ac1-ba8e-36315296fdd8&quot;}}"/>
          <p:cNvPicPr>
            <a:picLocks noChangeAspect="1"/>
          </p:cNvPicPr>
          <p:nvPr/>
        </p:nvPicPr>
        <p:blipFill>
          <a:blip r:embed="rId2"/>
          <a:stretch>
            <a:fillRect/>
          </a:stretch>
        </p:blipFill>
        <p:spPr>
          <a:xfrm>
            <a:off x="-16720" y="-7200"/>
            <a:ext cx="12200400" cy="6865200"/>
          </a:xfrm>
          <a:prstGeom prst="rect">
            <a:avLst/>
          </a:prstGeom>
        </p:spPr>
      </p:pic>
      <p:sp>
        <p:nvSpPr>
          <p:cNvPr id="17" name="text" descr="{&quot;templafy&quot;:{&quot;id&quot;:&quot;059833c2-9193-499b-9e71-f397c38019d4&quot;}}" title="Form.PresentationTitle">
            <a:extLst>
              <a:ext uri="{FF2B5EF4-FFF2-40B4-BE49-F238E27FC236}">
                <a16:creationId xmlns:a16="http://schemas.microsoft.com/office/drawing/2014/main" id="{6E96F3D6-F9A3-4A0A-AF11-9947015BA81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sp>
        <p:nvSpPr>
          <p:cNvPr id="19" name="text" descr="{&quot;templafy&quot;:{&quot;id&quot;:&quot;a4c64371-7156-4585-aa62-3b52d1d5e980&quot;}}" title="UserProfile.Name">
            <a:extLst>
              <a:ext uri="{FF2B5EF4-FFF2-40B4-BE49-F238E27FC236}">
                <a16:creationId xmlns:a16="http://schemas.microsoft.com/office/drawing/2014/main" id="{443C3F1B-6F22-44FD-9D20-8046FEEFD6D9}"/>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pic>
        <p:nvPicPr>
          <p:cNvPr id="1212418737" name="image" descr="{&quot;templafy&quot;:{&quot;id&quot;:&quot;48ed1a8f-7e31-4951-add8-66ebafc95500&quot;}}"/>
          <p:cNvPicPr>
            <a:picLocks noChangeAspect="1"/>
          </p:cNvPicPr>
          <p:nvPr/>
        </p:nvPicPr>
        <p:blipFill>
          <a:blip r:embed="rId3"/>
          <a:stretch>
            <a:fillRect/>
          </a:stretch>
        </p:blipFill>
        <p:spPr>
          <a:xfrm>
            <a:off x="5773324" y="6314400"/>
            <a:ext cx="1324800" cy="421200"/>
          </a:xfrm>
          <a:prstGeom prst="rect">
            <a:avLst/>
          </a:prstGeom>
        </p:spPr>
      </p:pic>
      <p:pic>
        <p:nvPicPr>
          <p:cNvPr id="1932966698" name="image" descr="{&quot;templafy&quot;:{&quot;id&quot;:&quot;b81cb655-f0b8-4db0-b0e8-6cad1fa8b6bf&quot;}}"/>
          <p:cNvPicPr>
            <a:picLocks noChangeAspect="1"/>
          </p:cNvPicPr>
          <p:nvPr/>
        </p:nvPicPr>
        <p:blipFill>
          <a:blip r:embed="rId3"/>
          <a:stretch>
            <a:fillRect/>
          </a:stretch>
        </p:blipFill>
        <p:spPr>
          <a:xfrm>
            <a:off x="11069013" y="872704"/>
            <a:ext cx="871200" cy="900000"/>
          </a:xfrm>
          <a:prstGeom prst="rect">
            <a:avLst/>
          </a:prstGeom>
        </p:spPr>
      </p:pic>
      <p:pic>
        <p:nvPicPr>
          <p:cNvPr id="1003597754" name="image" descr="{&quot;templafy&quot;:{&quot;id&quot;:&quot;b0becacc-0a5c-483b-b13b-d99bd4fbe7d5&quot;}}"/>
          <p:cNvPicPr>
            <a:picLocks noChangeAspect="1"/>
          </p:cNvPicPr>
          <p:nvPr/>
        </p:nvPicPr>
        <p:blipFill>
          <a:blip r:embed="rId3"/>
          <a:stretch>
            <a:fillRect/>
          </a:stretch>
        </p:blipFill>
        <p:spPr>
          <a:xfrm>
            <a:off x="11069013" y="260648"/>
            <a:ext cx="871200" cy="900000"/>
          </a:xfrm>
          <a:prstGeom prst="rect">
            <a:avLst/>
          </a:prstGeom>
        </p:spPr>
      </p:pic>
      <p:sp>
        <p:nvSpPr>
          <p:cNvPr id="28" name="text" descr="{&quot;templafy&quot;:{&quot;id&quot;:&quot;94e25faa-75f5-4f5d-8082-d6d2b8831622&quot;}}" title="UserProfile.Office.Virksomhed_{{DocumentLanguage}}">
            <a:extLst>
              <a:ext uri="{FF2B5EF4-FFF2-40B4-BE49-F238E27FC236}">
                <a16:creationId xmlns:a16="http://schemas.microsoft.com/office/drawing/2014/main" id="{516BAA53-8511-47D7-9AD0-B6F8B7A92F4D}"/>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29" name="text" descr="{&quot;templafy&quot;:{&quot;id&quot;:&quot;bf220237-c7cb-48d8-90e9-bf876af4a7bf&quot;}}"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30" name="text" descr="{&quot;templafy&quot;:{&quot;id&quot;:&quot;a58baba3-2ce7-4473-972d-ab8d5af335b5&quot;}}" hidden="1" title="UserProfile.Centers.Center_{{DocumentLanguage}}">
            <a:extLst>
              <a:ext uri="{FF2B5EF4-FFF2-40B4-BE49-F238E27FC236}">
                <a16:creationId xmlns:a16="http://schemas.microsoft.com/office/drawing/2014/main" id="{A6175086-BB3F-4D08-AA72-D59A277C3D84}"/>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31" name="text" descr="{&quot;templafy&quot;:{&quot;id&quot;:&quot;583c36ce-f89d-463c-ac37-1f5679493569&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447052277" name="image" descr="{&quot;templafy&quot;:{&quot;id&quot;:&quot;8eb19403-b09e-4199-a395-5271bf0a9d10&quot;}}"/>
          <p:cNvPicPr>
            <a:picLocks noChangeAspect="1"/>
          </p:cNvPicPr>
          <p:nvPr/>
        </p:nvPicPr>
        <p:blipFill>
          <a:blip r:embed="rId4"/>
          <a:stretch>
            <a:fillRect/>
          </a:stretch>
        </p:blipFill>
        <p:spPr>
          <a:xfrm>
            <a:off x="0" y="0"/>
            <a:ext cx="684000" cy="6858000"/>
          </a:xfrm>
          <a:prstGeom prst="rect">
            <a:avLst/>
          </a:prstGeom>
        </p:spPr>
      </p:pic>
      <p:sp>
        <p:nvSpPr>
          <p:cNvPr id="37" name="Rektangel 36">
            <a:extLst>
              <a:ext uri="{FF2B5EF4-FFF2-40B4-BE49-F238E27FC236}">
                <a16:creationId xmlns:a16="http://schemas.microsoft.com/office/drawing/2014/main" id="{B2E933D4-B038-4914-8692-045FED1FDDC3}"/>
              </a:ext>
            </a:extLst>
          </p:cNvPr>
          <p:cNvSpPr/>
          <p:nvPr userDrawn="1"/>
        </p:nvSpPr>
        <p:spPr>
          <a:xfrm>
            <a:off x="0" y="1"/>
            <a:ext cx="683568" cy="1989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30881634" name="image" descr="{&quot;templafy&quot;:{&quot;id&quot;:&quot;d0101ef2-5a42-4585-aa13-89b1f6a85dcf&quot;}}"/>
          <p:cNvPicPr>
            <a:picLocks noChangeAspect="1"/>
          </p:cNvPicPr>
          <p:nvPr/>
        </p:nvPicPr>
        <p:blipFill>
          <a:blip r:embed="rId5"/>
          <a:stretch>
            <a:fillRect/>
          </a:stretch>
        </p:blipFill>
        <p:spPr>
          <a:xfrm>
            <a:off x="457200" y="1539577"/>
            <a:ext cx="687600" cy="687600"/>
          </a:xfrm>
          <a:prstGeom prst="rect">
            <a:avLst/>
          </a:prstGeom>
        </p:spPr>
      </p:pic>
      <p:pic>
        <p:nvPicPr>
          <p:cNvPr id="33" name="Region">
            <a:extLst>
              <a:ext uri="{FF2B5EF4-FFF2-40B4-BE49-F238E27FC236}">
                <a16:creationId xmlns:a16="http://schemas.microsoft.com/office/drawing/2014/main" id="{43630FF5-5651-45BC-A331-2D4A7676FA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732" y="1584984"/>
            <a:ext cx="116417" cy="594784"/>
          </a:xfrm>
          <a:prstGeom prst="rect">
            <a:avLst/>
          </a:prstGeom>
        </p:spPr>
      </p:pic>
      <p:pic>
        <p:nvPicPr>
          <p:cNvPr id="1876997209" name="image" descr="{&quot;templafy&quot;:{&quot;id&quot;:&quot;22d602fd-1aae-455c-9e5b-0a1d6c25ac4a&quot;}}"/>
          <p:cNvPicPr>
            <a:picLocks noChangeAspect="1"/>
          </p:cNvPicPr>
          <p:nvPr/>
        </p:nvPicPr>
        <p:blipFill>
          <a:blip r:embed="rId3"/>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22378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7391" y="872716"/>
            <a:ext cx="10137524" cy="828000"/>
          </a:xfrm>
        </p:spPr>
        <p:txBody>
          <a:bodyPr/>
          <a:lstStyle>
            <a:lvl1pPr>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3" name="Pladsholder til indhold 2"/>
          <p:cNvSpPr>
            <a:spLocks noGrp="1"/>
          </p:cNvSpPr>
          <p:nvPr>
            <p:ph sz="quarter" idx="13" hasCustomPrompt="1"/>
          </p:nvPr>
        </p:nvSpPr>
        <p:spPr>
          <a:xfrm>
            <a:off x="1367999" y="1989139"/>
            <a:ext cx="10136614" cy="349885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5" name="text" descr="{&quot;templafy&quot;:{&quot;id&quot;:&quot;c62e368b-2e6d-4043-9c24-d82073f4a9eb&quot;}}" title="UserProfile.Office.Virksomhed_{{DocumentLanguage}}">
            <a:extLst>
              <a:ext uri="{FF2B5EF4-FFF2-40B4-BE49-F238E27FC236}">
                <a16:creationId xmlns:a16="http://schemas.microsoft.com/office/drawing/2014/main" id="{591555D6-BB2E-43A6-8859-28C59425DBF4}"/>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7" name="text" descr="{&quot;templafy&quot;:{&quot;id&quot;:&quot;3239f2e9-b216-45b8-b99b-042cedfb89d1&quot;}}" title="UserProfile.CenterFreeText">
            <a:extLst>
              <a:ext uri="{FF2B5EF4-FFF2-40B4-BE49-F238E27FC236}">
                <a16:creationId xmlns:a16="http://schemas.microsoft.com/office/drawing/2014/main" id="{E53FC353-2F0F-4922-821A-1A51D53892CD}"/>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8" name="text" descr="{&quot;templafy&quot;:{&quot;id&quot;:&quot;09f22a08-dc77-4782-848a-737f05b14c4d&quot;}}" hidden="1" title="UserProfile.Centers.Center_{{DocumentLanguage}}">
            <a:extLst>
              <a:ext uri="{FF2B5EF4-FFF2-40B4-BE49-F238E27FC236}">
                <a16:creationId xmlns:a16="http://schemas.microsoft.com/office/drawing/2014/main" id="{867010F9-A7D3-4A5E-BC65-021A3528870A}"/>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9" name="text" descr="{&quot;templafy&quot;:{&quot;id&quot;:&quot;79f2802f-71e2-48e4-9f03-5c5ea4c09a09&quot;}}" title="Form.PresentationTitle">
            <a:extLst>
              <a:ext uri="{FF2B5EF4-FFF2-40B4-BE49-F238E27FC236}">
                <a16:creationId xmlns:a16="http://schemas.microsoft.com/office/drawing/2014/main" id="{53BDA2D0-B22F-42B1-A4C9-3F000756EB91}"/>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358562858" name="image" descr="{&quot;templafy&quot;:{&quot;id&quot;:&quot;2c3ede20-1237-4a55-ade8-c05571c40465&quot;}}"/>
          <p:cNvPicPr>
            <a:picLocks noChangeAspect="1"/>
          </p:cNvPicPr>
          <p:nvPr/>
        </p:nvPicPr>
        <p:blipFill>
          <a:blip r:embed="rId2"/>
          <a:stretch>
            <a:fillRect/>
          </a:stretch>
        </p:blipFill>
        <p:spPr>
          <a:xfrm>
            <a:off x="0" y="6174000"/>
            <a:ext cx="684000" cy="684000"/>
          </a:xfrm>
          <a:prstGeom prst="rect">
            <a:avLst/>
          </a:prstGeom>
        </p:spPr>
      </p:pic>
      <p:pic>
        <p:nvPicPr>
          <p:cNvPr id="147306453" name="image" descr="{&quot;templafy&quot;:{&quot;id&quot;:&quot;457fc829-70b4-4a80-ad56-acc442cda50c&quot;}}"/>
          <p:cNvPicPr>
            <a:picLocks noChangeAspect="1"/>
          </p:cNvPicPr>
          <p:nvPr/>
        </p:nvPicPr>
        <p:blipFill>
          <a:blip r:embed="rId3"/>
          <a:stretch>
            <a:fillRect/>
          </a:stretch>
        </p:blipFill>
        <p:spPr>
          <a:xfrm>
            <a:off x="457200" y="5718575"/>
            <a:ext cx="687600" cy="687600"/>
          </a:xfrm>
          <a:prstGeom prst="rect">
            <a:avLst/>
          </a:prstGeom>
        </p:spPr>
      </p:pic>
      <p:pic>
        <p:nvPicPr>
          <p:cNvPr id="17" name="Region">
            <a:extLst>
              <a:ext uri="{FF2B5EF4-FFF2-40B4-BE49-F238E27FC236}">
                <a16:creationId xmlns:a16="http://schemas.microsoft.com/office/drawing/2014/main" id="{30058ECB-B484-48BD-9049-4B17351B1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270933857" name="image" descr="{&quot;templafy&quot;:{&quot;id&quot;:&quot;cf6d7c51-4e33-4330-8201-0c9fbc7882b6&quot;}}"/>
          <p:cNvPicPr>
            <a:picLocks noChangeAspect="1"/>
          </p:cNvPicPr>
          <p:nvPr/>
        </p:nvPicPr>
        <p:blipFill>
          <a:blip r:embed="rId5"/>
          <a:stretch>
            <a:fillRect/>
          </a:stretch>
        </p:blipFill>
        <p:spPr>
          <a:xfrm>
            <a:off x="5773324" y="6314400"/>
            <a:ext cx="1324800" cy="421200"/>
          </a:xfrm>
          <a:prstGeom prst="rect">
            <a:avLst/>
          </a:prstGeom>
        </p:spPr>
      </p:pic>
      <p:pic>
        <p:nvPicPr>
          <p:cNvPr id="1059154748" name="image" descr="{&quot;templafy&quot;:{&quot;id&quot;:&quot;a81f3f58-9bb5-45bb-86ac-945450904a21&quot;}}"/>
          <p:cNvPicPr>
            <a:picLocks noChangeAspect="1"/>
          </p:cNvPicPr>
          <p:nvPr/>
        </p:nvPicPr>
        <p:blipFill>
          <a:blip r:embed="rId5"/>
          <a:stretch>
            <a:fillRect/>
          </a:stretch>
        </p:blipFill>
        <p:spPr>
          <a:xfrm>
            <a:off x="11069013" y="872704"/>
            <a:ext cx="871200" cy="900000"/>
          </a:xfrm>
          <a:prstGeom prst="rect">
            <a:avLst/>
          </a:prstGeom>
        </p:spPr>
      </p:pic>
      <p:pic>
        <p:nvPicPr>
          <p:cNvPr id="1499995754" name="image" descr="{&quot;templafy&quot;:{&quot;id&quot;:&quot;d40721af-723c-40da-ab8a-4f142b700533&quot;}}"/>
          <p:cNvPicPr>
            <a:picLocks noChangeAspect="1"/>
          </p:cNvPicPr>
          <p:nvPr/>
        </p:nvPicPr>
        <p:blipFill>
          <a:blip r:embed="rId5"/>
          <a:stretch>
            <a:fillRect/>
          </a:stretch>
        </p:blipFill>
        <p:spPr>
          <a:xfrm>
            <a:off x="11069013" y="260648"/>
            <a:ext cx="871200" cy="900000"/>
          </a:xfrm>
          <a:prstGeom prst="rect">
            <a:avLst/>
          </a:prstGeom>
        </p:spPr>
      </p:pic>
      <p:sp>
        <p:nvSpPr>
          <p:cNvPr id="22" name="text" descr="{&quot;templafy&quot;:{&quot;id&quot;:&quot;be5246d0-b11b-4563-9d1a-33b4f1a39b33&quot;}}" title="UserProfile.Name">
            <a:extLst>
              <a:ext uri="{FF2B5EF4-FFF2-40B4-BE49-F238E27FC236}">
                <a16:creationId xmlns:a16="http://schemas.microsoft.com/office/drawing/2014/main" id="{2436B9E0-97E8-428C-B474-A1B8FBC4D037}"/>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3" name="text" descr="{&quot;templafy&quot;:{&quot;id&quot;:&quot;0c89796a-c425-4480-8d45-5c2abdd990c2&quot;}}" hidden="1" title="Form.Manuel_dato">
            <a:extLst>
              <a:ext uri="{FF2B5EF4-FFF2-40B4-BE49-F238E27FC236}">
                <a16:creationId xmlns:a16="http://schemas.microsoft.com/office/drawing/2014/main" id="{D852104B-31C3-45BB-B8A2-2EFD81BDA39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763928953" name="image" descr="{&quot;templafy&quot;:{&quot;id&quot;:&quot;12b3c9fb-3f0f-4211-b2f3-afdfcac0615e&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2232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Èn tekstspalte 2">
    <p:spTree>
      <p:nvGrpSpPr>
        <p:cNvPr id="1" name=""/>
        <p:cNvGrpSpPr/>
        <p:nvPr/>
      </p:nvGrpSpPr>
      <p:grpSpPr>
        <a:xfrm>
          <a:off x="0" y="0"/>
          <a:ext cx="0" cy="0"/>
          <a:chOff x="0" y="0"/>
          <a:chExt cx="0" cy="0"/>
        </a:xfrm>
      </p:grpSpPr>
      <p:sp>
        <p:nvSpPr>
          <p:cNvPr id="21" name="Hvid dæk boks"/>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1800" dirty="0"/>
          </a:p>
        </p:txBody>
      </p:sp>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501F5-EB62-40C6-A824-362A150E22FF}"/>
              </a:ext>
            </a:extLst>
          </p:cNvPr>
          <p:cNvSpPr>
            <a:spLocks noGrp="1"/>
          </p:cNvSpPr>
          <p:nvPr>
            <p:ph type="sldNum" sz="quarter" idx="12"/>
          </p:nvPr>
        </p:nvSpPr>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1090046641" name="image" descr="{&quot;templafy&quot;:{&quot;id&quot;:&quot;30f4dcf3-9b74-4378-816c-23857212344d&quot;}}"/>
          <p:cNvPicPr>
            <a:picLocks noChangeAspect="1"/>
          </p:cNvPicPr>
          <p:nvPr/>
        </p:nvPicPr>
        <p:blipFill>
          <a:blip r:embed="rId2"/>
          <a:stretch>
            <a:fillRect/>
          </a:stretch>
        </p:blipFill>
        <p:spPr>
          <a:xfrm>
            <a:off x="5773324" y="6314400"/>
            <a:ext cx="1324800" cy="421200"/>
          </a:xfrm>
          <a:prstGeom prst="rect">
            <a:avLst/>
          </a:prstGeom>
        </p:spPr>
      </p:pic>
      <p:sp>
        <p:nvSpPr>
          <p:cNvPr id="22" name="text" descr="{&quot;templafy&quot;:{&quot;id&quot;:&quot;8cb1985e-852f-43cb-a452-ae79959dce3f&quot;}}" title="Form.PresentationTitle">
            <a:extLst>
              <a:ext uri="{FF2B5EF4-FFF2-40B4-BE49-F238E27FC236}">
                <a16:creationId xmlns:a16="http://schemas.microsoft.com/office/drawing/2014/main" id="{31DBF82D-AED9-4C75-AB26-9B39D93076D8}"/>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pic>
        <p:nvPicPr>
          <p:cNvPr id="814900006" name="image" descr="{&quot;templafy&quot;:{&quot;id&quot;:&quot;c6f28dc5-412d-40a8-8a8e-33583b22790b&quot;}}"/>
          <p:cNvPicPr>
            <a:picLocks noChangeAspect="1"/>
          </p:cNvPicPr>
          <p:nvPr/>
        </p:nvPicPr>
        <p:blipFill>
          <a:blip r:embed="rId2"/>
          <a:stretch>
            <a:fillRect/>
          </a:stretch>
        </p:blipFill>
        <p:spPr>
          <a:xfrm>
            <a:off x="11069013" y="872704"/>
            <a:ext cx="871200" cy="900000"/>
          </a:xfrm>
          <a:prstGeom prst="rect">
            <a:avLst/>
          </a:prstGeom>
        </p:spPr>
      </p:pic>
      <p:pic>
        <p:nvPicPr>
          <p:cNvPr id="555545856" name="image" descr="{&quot;templafy&quot;:{&quot;id&quot;:&quot;1e72ab5d-3452-48c6-96dc-cbff7f5f59e8&quot;}}"/>
          <p:cNvPicPr>
            <a:picLocks noChangeAspect="1"/>
          </p:cNvPicPr>
          <p:nvPr/>
        </p:nvPicPr>
        <p:blipFill>
          <a:blip r:embed="rId2"/>
          <a:stretch>
            <a:fillRect/>
          </a:stretch>
        </p:blipFill>
        <p:spPr>
          <a:xfrm>
            <a:off x="11069013" y="260648"/>
            <a:ext cx="871200" cy="900000"/>
          </a:xfrm>
          <a:prstGeom prst="rect">
            <a:avLst/>
          </a:prstGeom>
        </p:spPr>
      </p:pic>
      <p:sp>
        <p:nvSpPr>
          <p:cNvPr id="29" name="text" descr="{&quot;templafy&quot;:{&quot;id&quot;:&quot;966ee9fe-4609-43aa-92bb-1aa22a543f17&quot;}}" title="UserProfile.Name">
            <a:extLst>
              <a:ext uri="{FF2B5EF4-FFF2-40B4-BE49-F238E27FC236}">
                <a16:creationId xmlns:a16="http://schemas.microsoft.com/office/drawing/2014/main" id="{ED054364-705A-41F4-AFC5-8A7293874A86}"/>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tx1"/>
                </a:solidFill>
              </a:rPr>
              <a:t>Sara Stefansen</a:t>
            </a:r>
          </a:p>
        </p:txBody>
      </p:sp>
      <p:sp>
        <p:nvSpPr>
          <p:cNvPr id="30" name="text" descr="{&quot;templafy&quot;:{&quot;id&quot;:&quot;3dc9cb96-3304-4e9c-af58-a4148a29034c&quot;}}" hidden="1" title="Form.Manuel_dato">
            <a:extLst>
              <a:ext uri="{FF2B5EF4-FFF2-40B4-BE49-F238E27FC236}">
                <a16:creationId xmlns:a16="http://schemas.microsoft.com/office/drawing/2014/main" id="{824D26E6-65DD-4D4A-90AB-8D1335ED0F78}"/>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3" name="Titel 1">
            <a:extLst>
              <a:ext uri="{FF2B5EF4-FFF2-40B4-BE49-F238E27FC236}">
                <a16:creationId xmlns:a16="http://schemas.microsoft.com/office/drawing/2014/main" id="{CDE8568A-4FC6-4FE8-AD56-00B6072471A8}"/>
              </a:ext>
            </a:extLst>
          </p:cNvPr>
          <p:cNvSpPr>
            <a:spLocks noGrp="1"/>
          </p:cNvSpPr>
          <p:nvPr>
            <p:ph type="title" hasCustomPrompt="1"/>
          </p:nvPr>
        </p:nvSpPr>
        <p:spPr>
          <a:xfrm>
            <a:off x="1367391" y="872716"/>
            <a:ext cx="10137524" cy="828000"/>
          </a:xfrm>
        </p:spPr>
        <p:txBody>
          <a:bodyPr/>
          <a:lstStyle>
            <a:lvl1pPr>
              <a:defRPr/>
            </a:lvl1pPr>
          </a:lstStyle>
          <a:p>
            <a:r>
              <a:rPr lang="da-DK" dirty="0"/>
              <a:t>Overskrift 28pt i max. to linjer </a:t>
            </a:r>
            <a:br>
              <a:rPr lang="da-DK" dirty="0"/>
            </a:br>
            <a:r>
              <a:rPr lang="da-DK" dirty="0"/>
              <a:t>teksten vokser opad</a:t>
            </a:r>
          </a:p>
        </p:txBody>
      </p:sp>
      <p:sp>
        <p:nvSpPr>
          <p:cNvPr id="31" name="Pladsholder til indhold 2">
            <a:extLst>
              <a:ext uri="{FF2B5EF4-FFF2-40B4-BE49-F238E27FC236}">
                <a16:creationId xmlns:a16="http://schemas.microsoft.com/office/drawing/2014/main" id="{EAC797D0-A118-439F-BE17-E714D7DBF2E3}"/>
              </a:ext>
            </a:extLst>
          </p:cNvPr>
          <p:cNvSpPr>
            <a:spLocks noGrp="1"/>
          </p:cNvSpPr>
          <p:nvPr>
            <p:ph sz="quarter" idx="13" hasCustomPrompt="1"/>
          </p:nvPr>
        </p:nvSpPr>
        <p:spPr>
          <a:xfrm>
            <a:off x="1367999" y="1989139"/>
            <a:ext cx="10136614" cy="4202862"/>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pic>
        <p:nvPicPr>
          <p:cNvPr id="852277744" name="image" descr="{&quot;templafy&quot;:{&quot;id&quot;:&quot;67180086-07c8-45e2-8ca4-d8e5e85458f5&quot;}}"/>
          <p:cNvPicPr>
            <a:picLocks noChangeAspect="1"/>
          </p:cNvPicPr>
          <p:nvPr/>
        </p:nvPicPr>
        <p:blipFill>
          <a:blip r:embed="rId3"/>
          <a:stretch>
            <a:fillRect/>
          </a:stretch>
        </p:blipFill>
        <p:spPr>
          <a:xfrm>
            <a:off x="0" y="0"/>
            <a:ext cx="684000" cy="6858000"/>
          </a:xfrm>
          <a:prstGeom prst="rect">
            <a:avLst/>
          </a:prstGeom>
        </p:spPr>
      </p:pic>
      <p:pic>
        <p:nvPicPr>
          <p:cNvPr id="213510150" name="image" descr="{&quot;templafy&quot;:{&quot;id&quot;:&quot;3f8906e4-033a-45f9-9172-9108414dcb14&quot;}}"/>
          <p:cNvPicPr>
            <a:picLocks noChangeAspect="1"/>
          </p:cNvPicPr>
          <p:nvPr/>
        </p:nvPicPr>
        <p:blipFill>
          <a:blip r:embed="rId4"/>
          <a:stretch>
            <a:fillRect/>
          </a:stretch>
        </p:blipFill>
        <p:spPr>
          <a:xfrm>
            <a:off x="457200" y="5718575"/>
            <a:ext cx="687600" cy="687600"/>
          </a:xfrm>
          <a:prstGeom prst="rect">
            <a:avLst/>
          </a:prstGeom>
        </p:spPr>
      </p:pic>
      <p:pic>
        <p:nvPicPr>
          <p:cNvPr id="34" name="Region">
            <a:extLst>
              <a:ext uri="{FF2B5EF4-FFF2-40B4-BE49-F238E27FC236}">
                <a16:creationId xmlns:a16="http://schemas.microsoft.com/office/drawing/2014/main" id="{C100A8B8-EE9B-41DE-A673-383B769566A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393464748" name="image" descr="{&quot;templafy&quot;:{&quot;id&quot;:&quot;c74b15c4-53ff-4ed8-b843-b09345736207&quot;}}"/>
          <p:cNvPicPr>
            <a:picLocks noChangeAspect="1"/>
          </p:cNvPicPr>
          <p:nvPr/>
        </p:nvPicPr>
        <p:blipFill>
          <a:blip r:embed="rId2"/>
          <a:stretch>
            <a:fillRect/>
          </a:stretch>
        </p:blipFill>
        <p:spPr>
          <a:xfrm>
            <a:off x="9957600" y="97200"/>
            <a:ext cx="2178000" cy="684000"/>
          </a:xfrm>
          <a:prstGeom prst="rect">
            <a:avLst/>
          </a:prstGeom>
        </p:spPr>
      </p:pic>
      <p:sp>
        <p:nvSpPr>
          <p:cNvPr id="25" name="text" descr="{&quot;templafy&quot;:{&quot;id&quot;:&quot;421077dd-e8f3-442d-8c64-805bcb491ba2&quot;}}" title="UserProfile.Office.Virksomhed_{{DocumentLanguage}}">
            <a:extLst>
              <a:ext uri="{FF2B5EF4-FFF2-40B4-BE49-F238E27FC236}">
                <a16:creationId xmlns:a16="http://schemas.microsoft.com/office/drawing/2014/main" id="{1D4CABCC-F001-4115-903C-CCD2915AB903}"/>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chemeClr val="tx1"/>
              </a:solidFill>
            </a:endParaRPr>
          </a:p>
        </p:txBody>
      </p:sp>
      <p:sp>
        <p:nvSpPr>
          <p:cNvPr id="28" name="text" descr="{&quot;templafy&quot;:{&quot;id&quot;:&quot;1a305e22-fa10-4157-8d71-9e528d63c41c&quot;}}" title="UserProfile.CenterFreeText">
            <a:extLst>
              <a:ext uri="{FF2B5EF4-FFF2-40B4-BE49-F238E27FC236}">
                <a16:creationId xmlns:a16="http://schemas.microsoft.com/office/drawing/2014/main" id="{EFED0A66-FED3-4EBB-BC1E-E1A103B06F24}"/>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solidFill>
                  <a:srgbClr val="B3B3B3"/>
                </a:solidFill>
              </a:rPr>
              <a:t>Forskerparken</a:t>
            </a:r>
          </a:p>
        </p:txBody>
      </p:sp>
      <p:sp>
        <p:nvSpPr>
          <p:cNvPr id="35" name="text" descr="{&quot;templafy&quot;:{&quot;id&quot;:&quot;4acd5b22-0a4d-4e66-aca9-6fefea966af8&quot;}}" hidden="1" title="UserProfile.Centers.Center_{{DocumentLanguage}}">
            <a:extLst>
              <a:ext uri="{FF2B5EF4-FFF2-40B4-BE49-F238E27FC236}">
                <a16:creationId xmlns:a16="http://schemas.microsoft.com/office/drawing/2014/main" id="{71332C1A-FC20-416A-AF5A-82F7882E9E57}"/>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Tree>
    <p:extLst>
      <p:ext uri="{BB962C8B-B14F-4D97-AF65-F5344CB8AC3E}">
        <p14:creationId xmlns:p14="http://schemas.microsoft.com/office/powerpoint/2010/main" val="109556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6837" y="871200"/>
            <a:ext cx="10137775" cy="828000"/>
          </a:xfrm>
        </p:spPr>
        <p:txBody>
          <a:bodyPr/>
          <a:lstStyle>
            <a:lvl1pPr>
              <a:defRPr/>
            </a:lvl1pPr>
          </a:lstStyle>
          <a:p>
            <a:r>
              <a:rPr lang="da-DK" dirty="0"/>
              <a:t>Overskrift 28pt i max. to linjer </a:t>
            </a:r>
            <a:br>
              <a:rPr lang="da-DK" dirty="0"/>
            </a:br>
            <a:r>
              <a:rPr lang="da-DK" dirty="0"/>
              <a:t>teksten vokser opad</a:t>
            </a:r>
          </a:p>
        </p:txBody>
      </p:sp>
      <p:sp>
        <p:nvSpPr>
          <p:cNvPr id="7" name="Pladsholder til indhold 6"/>
          <p:cNvSpPr>
            <a:spLocks noGrp="1"/>
          </p:cNvSpPr>
          <p:nvPr>
            <p:ph sz="quarter" idx="13" hasCustomPrompt="1"/>
          </p:nvPr>
        </p:nvSpPr>
        <p:spPr>
          <a:xfrm>
            <a:off x="1366837" y="1989139"/>
            <a:ext cx="4924425" cy="349885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80188" y="1989139"/>
            <a:ext cx="4924424" cy="3500776"/>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168D8D5A-0B9B-4749-A27C-B61865A9F46C}"/>
              </a:ext>
            </a:extLst>
          </p:cNvPr>
          <p:cNvSpPr>
            <a:spLocks noGrp="1"/>
          </p:cNvSpPr>
          <p:nvPr>
            <p:ph type="dt" sz="half" idx="15"/>
          </p:nvPr>
        </p:nvSpPr>
        <p:spPr/>
        <p:txBody>
          <a:bodyPr/>
          <a:lstStyle/>
          <a:p>
            <a:endParaRPr lang="da-DK" dirty="0"/>
          </a:p>
        </p:txBody>
      </p:sp>
      <p:sp>
        <p:nvSpPr>
          <p:cNvPr id="8" name="Footer Placeholder 7" hidden="1">
            <a:extLst>
              <a:ext uri="{FF2B5EF4-FFF2-40B4-BE49-F238E27FC236}">
                <a16:creationId xmlns:a16="http://schemas.microsoft.com/office/drawing/2014/main" id="{BD7D929E-55A9-404B-AB63-7056C83E8F0C}"/>
              </a:ext>
            </a:extLst>
          </p:cNvPr>
          <p:cNvSpPr>
            <a:spLocks noGrp="1"/>
          </p:cNvSpPr>
          <p:nvPr>
            <p:ph type="ftr" sz="quarter" idx="16"/>
          </p:nvPr>
        </p:nvSpPr>
        <p:spPr/>
        <p:txBody>
          <a:bodyPr/>
          <a:lstStyle/>
          <a:p>
            <a:endParaRPr lang="en-GB"/>
          </a:p>
        </p:txBody>
      </p:sp>
      <p:sp>
        <p:nvSpPr>
          <p:cNvPr id="9" name="Slide Number Placeholder 8">
            <a:extLst>
              <a:ext uri="{FF2B5EF4-FFF2-40B4-BE49-F238E27FC236}">
                <a16:creationId xmlns:a16="http://schemas.microsoft.com/office/drawing/2014/main" id="{10409F8F-FD32-4C43-B004-D50DBD62F826}"/>
              </a:ext>
            </a:extLst>
          </p:cNvPr>
          <p:cNvSpPr>
            <a:spLocks noGrp="1"/>
          </p:cNvSpPr>
          <p:nvPr>
            <p:ph type="sldNum" sz="quarter" idx="17"/>
          </p:nvPr>
        </p:nvSpPr>
        <p:spPr/>
        <p:txBody>
          <a:bodyPr/>
          <a:lstStyle/>
          <a:p>
            <a:fld id="{0DAB5548-7253-48D6-B95B-F3D312A72220}" type="slidenum">
              <a:rPr lang="da-DK" smtClean="0"/>
              <a:pPr/>
              <a:t>‹nr.›</a:t>
            </a:fld>
            <a:endParaRPr lang="da-DK" dirty="0"/>
          </a:p>
        </p:txBody>
      </p:sp>
      <p:sp>
        <p:nvSpPr>
          <p:cNvPr id="10" name="text" descr="{&quot;templafy&quot;:{&quot;id&quot;:&quot;7e96e23f-514d-4899-a50f-329fbf2e1f0a&quot;}}" title="UserProfile.Office.Virksomhed_{{DocumentLanguage}}">
            <a:extLst>
              <a:ext uri="{FF2B5EF4-FFF2-40B4-BE49-F238E27FC236}">
                <a16:creationId xmlns:a16="http://schemas.microsoft.com/office/drawing/2014/main" id="{378BF857-31E9-400F-B9EC-F6C9240631E1}"/>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1" name="text" descr="{&quot;templafy&quot;:{&quot;id&quot;:&quot;651c6fc2-0025-414c-a16c-c8bdcc549a39&quot;}}" title="UserProfile.CenterFreeText">
            <a:extLst>
              <a:ext uri="{FF2B5EF4-FFF2-40B4-BE49-F238E27FC236}">
                <a16:creationId xmlns:a16="http://schemas.microsoft.com/office/drawing/2014/main" id="{77896589-C225-45A9-9215-F9AD1222BC9E}"/>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2" name="text" descr="{&quot;templafy&quot;:{&quot;id&quot;:&quot;5104199f-5d2b-421c-8a21-6d62fb7e2c46&quot;}}" hidden="1" title="UserProfile.Centers.Center_{{DocumentLanguage}}">
            <a:extLst>
              <a:ext uri="{FF2B5EF4-FFF2-40B4-BE49-F238E27FC236}">
                <a16:creationId xmlns:a16="http://schemas.microsoft.com/office/drawing/2014/main" id="{070629F2-536E-43DB-A618-FC0BE464A8B6}"/>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3" name="text" descr="{&quot;templafy&quot;:{&quot;id&quot;:&quot;b8a96a05-1305-4fae-a7b2-4733f308ce7a&quot;}}" title="Form.PresentationTitle">
            <a:extLst>
              <a:ext uri="{FF2B5EF4-FFF2-40B4-BE49-F238E27FC236}">
                <a16:creationId xmlns:a16="http://schemas.microsoft.com/office/drawing/2014/main" id="{7A43BAE4-F51C-489D-91E6-EDE93BB05E1E}"/>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704171473" name="image" descr="{&quot;templafy&quot;:{&quot;id&quot;:&quot;2d773ca3-d468-41a0-8adb-a41d1954760b&quot;}}"/>
          <p:cNvPicPr>
            <a:picLocks noChangeAspect="1"/>
          </p:cNvPicPr>
          <p:nvPr/>
        </p:nvPicPr>
        <p:blipFill>
          <a:blip r:embed="rId2"/>
          <a:stretch>
            <a:fillRect/>
          </a:stretch>
        </p:blipFill>
        <p:spPr>
          <a:xfrm>
            <a:off x="0" y="6174000"/>
            <a:ext cx="684000" cy="684000"/>
          </a:xfrm>
          <a:prstGeom prst="rect">
            <a:avLst/>
          </a:prstGeom>
        </p:spPr>
      </p:pic>
      <p:pic>
        <p:nvPicPr>
          <p:cNvPr id="485472938" name="image" descr="{&quot;templafy&quot;:{&quot;id&quot;:&quot;fb3b5c80-f67d-461e-9d36-f9fb5c164510&quot;}}"/>
          <p:cNvPicPr>
            <a:picLocks noChangeAspect="1"/>
          </p:cNvPicPr>
          <p:nvPr/>
        </p:nvPicPr>
        <p:blipFill>
          <a:blip r:embed="rId3"/>
          <a:stretch>
            <a:fillRect/>
          </a:stretch>
        </p:blipFill>
        <p:spPr>
          <a:xfrm>
            <a:off x="457200" y="5718575"/>
            <a:ext cx="687600" cy="687600"/>
          </a:xfrm>
          <a:prstGeom prst="rect">
            <a:avLst/>
          </a:prstGeom>
        </p:spPr>
      </p:pic>
      <p:pic>
        <p:nvPicPr>
          <p:cNvPr id="21" name="Region">
            <a:extLst>
              <a:ext uri="{FF2B5EF4-FFF2-40B4-BE49-F238E27FC236}">
                <a16:creationId xmlns:a16="http://schemas.microsoft.com/office/drawing/2014/main" id="{518A4D16-3C1E-41DA-AF00-CB8F5B0BFE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688824688" name="image" descr="{&quot;templafy&quot;:{&quot;id&quot;:&quot;ea329da7-b1d5-43af-88eb-de6de31d8ffb&quot;}}"/>
          <p:cNvPicPr>
            <a:picLocks noChangeAspect="1"/>
          </p:cNvPicPr>
          <p:nvPr/>
        </p:nvPicPr>
        <p:blipFill>
          <a:blip r:embed="rId5"/>
          <a:stretch>
            <a:fillRect/>
          </a:stretch>
        </p:blipFill>
        <p:spPr>
          <a:xfrm>
            <a:off x="5773324" y="6314400"/>
            <a:ext cx="1324800" cy="421200"/>
          </a:xfrm>
          <a:prstGeom prst="rect">
            <a:avLst/>
          </a:prstGeom>
        </p:spPr>
      </p:pic>
      <p:pic>
        <p:nvPicPr>
          <p:cNvPr id="35040582" name="image" descr="{&quot;templafy&quot;:{&quot;id&quot;:&quot;e9559052-c2bd-47b8-85f3-9e90e0e27af4&quot;}}"/>
          <p:cNvPicPr>
            <a:picLocks noChangeAspect="1"/>
          </p:cNvPicPr>
          <p:nvPr/>
        </p:nvPicPr>
        <p:blipFill>
          <a:blip r:embed="rId5"/>
          <a:stretch>
            <a:fillRect/>
          </a:stretch>
        </p:blipFill>
        <p:spPr>
          <a:xfrm>
            <a:off x="11069013" y="872704"/>
            <a:ext cx="871200" cy="900000"/>
          </a:xfrm>
          <a:prstGeom prst="rect">
            <a:avLst/>
          </a:prstGeom>
        </p:spPr>
      </p:pic>
      <p:pic>
        <p:nvPicPr>
          <p:cNvPr id="2079021696" name="image" descr="{&quot;templafy&quot;:{&quot;id&quot;:&quot;78150a30-2cb0-4286-81cd-e805046803c3&quot;}}"/>
          <p:cNvPicPr>
            <a:picLocks noChangeAspect="1"/>
          </p:cNvPicPr>
          <p:nvPr/>
        </p:nvPicPr>
        <p:blipFill>
          <a:blip r:embed="rId5"/>
          <a:stretch>
            <a:fillRect/>
          </a:stretch>
        </p:blipFill>
        <p:spPr>
          <a:xfrm>
            <a:off x="11069013" y="260648"/>
            <a:ext cx="871200" cy="900000"/>
          </a:xfrm>
          <a:prstGeom prst="rect">
            <a:avLst/>
          </a:prstGeom>
        </p:spPr>
      </p:pic>
      <p:sp>
        <p:nvSpPr>
          <p:cNvPr id="26" name="text" descr="{&quot;templafy&quot;:{&quot;id&quot;:&quot;b592e15e-29e5-46f9-bd95-a2bf596a0d2d&quot;}}" title="UserProfile.Name">
            <a:extLst>
              <a:ext uri="{FF2B5EF4-FFF2-40B4-BE49-F238E27FC236}">
                <a16:creationId xmlns:a16="http://schemas.microsoft.com/office/drawing/2014/main" id="{6B0C741D-8435-4AB2-B2D8-0B88BF717232}"/>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7" name="text" descr="{&quot;templafy&quot;:{&quot;id&quot;:&quot;64c33788-ef64-4165-9afe-5fbccb846145&quot;}}" hidden="1" title="Form.Manuel_dato">
            <a:extLst>
              <a:ext uri="{FF2B5EF4-FFF2-40B4-BE49-F238E27FC236}">
                <a16:creationId xmlns:a16="http://schemas.microsoft.com/office/drawing/2014/main" id="{6FE2C55A-F3A3-4C26-9E35-9687C243706A}"/>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709871412" name="image" descr="{&quot;templafy&quot;:{&quot;id&quot;:&quot;e439bdcf-6d2f-414c-a76b-b9b8a9ac9fce&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9177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999" y="4838163"/>
            <a:ext cx="10136614"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8" name="Pladsholder til billede 2"/>
          <p:cNvSpPr>
            <a:spLocks noGrp="1"/>
          </p:cNvSpPr>
          <p:nvPr>
            <p:ph type="pic" sz="quarter" idx="16" hasCustomPrompt="1"/>
          </p:nvPr>
        </p:nvSpPr>
        <p:spPr>
          <a:xfrm>
            <a:off x="1367999" y="871200"/>
            <a:ext cx="10136614" cy="3831429"/>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FD384858-CF75-4D90-99EB-C57934C0FD1F}"/>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8A6BEA05-A108-48C1-B55F-9DCB7AF8DBD8}"/>
              </a:ext>
            </a:extLst>
          </p:cNvPr>
          <p:cNvSpPr>
            <a:spLocks noGrp="1"/>
          </p:cNvSpPr>
          <p:nvPr>
            <p:ph type="ftr" sz="quarter" idx="18"/>
          </p:nvPr>
        </p:nvSpPr>
        <p:spPr/>
        <p:txBody>
          <a:bodyPr/>
          <a:lstStyle/>
          <a:p>
            <a:endParaRPr lang="en-GB"/>
          </a:p>
        </p:txBody>
      </p:sp>
      <p:sp>
        <p:nvSpPr>
          <p:cNvPr id="7" name="Slide Number Placeholder 6">
            <a:extLst>
              <a:ext uri="{FF2B5EF4-FFF2-40B4-BE49-F238E27FC236}">
                <a16:creationId xmlns:a16="http://schemas.microsoft.com/office/drawing/2014/main" id="{F6CAFCB0-3A09-4940-BE2D-7847FFF09D90}"/>
              </a:ext>
            </a:extLst>
          </p:cNvPr>
          <p:cNvSpPr>
            <a:spLocks noGrp="1"/>
          </p:cNvSpPr>
          <p:nvPr>
            <p:ph type="sldNum" sz="quarter" idx="19"/>
          </p:nvPr>
        </p:nvSpPr>
        <p:spPr/>
        <p:txBody>
          <a:bodyPr/>
          <a:lstStyle/>
          <a:p>
            <a:fld id="{0DAB5548-7253-48D6-B95B-F3D312A72220}" type="slidenum">
              <a:rPr lang="da-DK" smtClean="0"/>
              <a:pPr/>
              <a:t>‹nr.›</a:t>
            </a:fld>
            <a:endParaRPr lang="da-DK" dirty="0"/>
          </a:p>
        </p:txBody>
      </p:sp>
      <p:sp>
        <p:nvSpPr>
          <p:cNvPr id="9" name="text" descr="{&quot;templafy&quot;:{&quot;id&quot;:&quot;4f4c6fc4-58a2-43e7-b4d1-4e48c4c68ef3&quot;}}" title="UserProfile.Office.Virksomhed_{{DocumentLanguage}}">
            <a:extLst>
              <a:ext uri="{FF2B5EF4-FFF2-40B4-BE49-F238E27FC236}">
                <a16:creationId xmlns:a16="http://schemas.microsoft.com/office/drawing/2014/main" id="{F51367B4-CC7A-4489-8018-4AD5360FE837}"/>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0" name="text" descr="{&quot;templafy&quot;:{&quot;id&quot;:&quot;4b717040-7baa-44ef-9e84-01d0a187fcb8&quot;}}" title="UserProfile.CenterFreeText">
            <a:extLst>
              <a:ext uri="{FF2B5EF4-FFF2-40B4-BE49-F238E27FC236}">
                <a16:creationId xmlns:a16="http://schemas.microsoft.com/office/drawing/2014/main" id="{9481764F-DC1F-44F4-A637-F9AF39FDB626}"/>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2" name="text" descr="{&quot;templafy&quot;:{&quot;id&quot;:&quot;389bb245-5c55-4ca9-a683-2ab08f23fefc&quot;}}" hidden="1" title="UserProfile.Centers.Center_{{DocumentLanguage}}">
            <a:extLst>
              <a:ext uri="{FF2B5EF4-FFF2-40B4-BE49-F238E27FC236}">
                <a16:creationId xmlns:a16="http://schemas.microsoft.com/office/drawing/2014/main" id="{3DA6B91A-0D81-4188-8F91-5978B8F67F6B}"/>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3" name="text" descr="{&quot;templafy&quot;:{&quot;id&quot;:&quot;9ea8ee5c-698f-47bd-84f1-5edc3a666aca&quot;}}" title="Form.PresentationTitle">
            <a:extLst>
              <a:ext uri="{FF2B5EF4-FFF2-40B4-BE49-F238E27FC236}">
                <a16:creationId xmlns:a16="http://schemas.microsoft.com/office/drawing/2014/main" id="{4E693C6E-CD0D-4ADB-8EDC-FCDE08D6EA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186148353" name="image" descr="{&quot;templafy&quot;:{&quot;id&quot;:&quot;6081737b-7036-4ca0-9baa-dd8117956bcd&quot;}}"/>
          <p:cNvPicPr>
            <a:picLocks noChangeAspect="1"/>
          </p:cNvPicPr>
          <p:nvPr/>
        </p:nvPicPr>
        <p:blipFill>
          <a:blip r:embed="rId2"/>
          <a:stretch>
            <a:fillRect/>
          </a:stretch>
        </p:blipFill>
        <p:spPr>
          <a:xfrm>
            <a:off x="0" y="6174000"/>
            <a:ext cx="684000" cy="684000"/>
          </a:xfrm>
          <a:prstGeom prst="rect">
            <a:avLst/>
          </a:prstGeom>
        </p:spPr>
      </p:pic>
      <p:pic>
        <p:nvPicPr>
          <p:cNvPr id="1781781396" name="image" descr="{&quot;templafy&quot;:{&quot;id&quot;:&quot;6942aa7c-4948-4867-813d-942b45073306&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20CBC785-56F5-48DD-9413-CEBA68A9FC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998908587" name="image" descr="{&quot;templafy&quot;:{&quot;id&quot;:&quot;d6ea24e7-10b5-448e-8337-3e64e27b314a&quot;}}"/>
          <p:cNvPicPr>
            <a:picLocks noChangeAspect="1"/>
          </p:cNvPicPr>
          <p:nvPr/>
        </p:nvPicPr>
        <p:blipFill>
          <a:blip r:embed="rId5"/>
          <a:stretch>
            <a:fillRect/>
          </a:stretch>
        </p:blipFill>
        <p:spPr>
          <a:xfrm>
            <a:off x="5773324" y="6314400"/>
            <a:ext cx="1324800" cy="421200"/>
          </a:xfrm>
          <a:prstGeom prst="rect">
            <a:avLst/>
          </a:prstGeom>
        </p:spPr>
      </p:pic>
      <p:pic>
        <p:nvPicPr>
          <p:cNvPr id="1576796136" name="image" descr="{&quot;templafy&quot;:{&quot;id&quot;:&quot;cd1b6207-7dad-4c54-8a76-2cd52cf5390e&quot;}}"/>
          <p:cNvPicPr>
            <a:picLocks noChangeAspect="1"/>
          </p:cNvPicPr>
          <p:nvPr/>
        </p:nvPicPr>
        <p:blipFill>
          <a:blip r:embed="rId5"/>
          <a:stretch>
            <a:fillRect/>
          </a:stretch>
        </p:blipFill>
        <p:spPr>
          <a:xfrm>
            <a:off x="11069013" y="872704"/>
            <a:ext cx="871200" cy="900000"/>
          </a:xfrm>
          <a:prstGeom prst="rect">
            <a:avLst/>
          </a:prstGeom>
        </p:spPr>
      </p:pic>
      <p:pic>
        <p:nvPicPr>
          <p:cNvPr id="1739540833" name="image" descr="{&quot;templafy&quot;:{&quot;id&quot;:&quot;fca574d2-f4c5-4528-b6ae-2295691e60b1&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74a2a200-45f7-4040-a02e-7011e29b1551&quot;}}" title="UserProfile.Name">
            <a:extLst>
              <a:ext uri="{FF2B5EF4-FFF2-40B4-BE49-F238E27FC236}">
                <a16:creationId xmlns:a16="http://schemas.microsoft.com/office/drawing/2014/main" id="{942EC712-B94B-4055-BE7D-8973BA96BC6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6" name="text" descr="{&quot;templafy&quot;:{&quot;id&quot;:&quot;10895442-4fcc-465f-8f52-57c0db9e2449&quot;}}" hidden="1" title="Form.Manuel_dato">
            <a:extLst>
              <a:ext uri="{FF2B5EF4-FFF2-40B4-BE49-F238E27FC236}">
                <a16:creationId xmlns:a16="http://schemas.microsoft.com/office/drawing/2014/main" id="{3321C456-855E-4615-89FF-2FC48B18220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047110426" name="image" descr="{&quot;templafy&quot;:{&quot;id&quot;:&quot;99e02382-d80f-40b0-89d5-6225486ddafc&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2117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547" y="4838163"/>
            <a:ext cx="10137065"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19" name="Pladsholder til indhold 2"/>
          <p:cNvSpPr>
            <a:spLocks noGrp="1"/>
          </p:cNvSpPr>
          <p:nvPr>
            <p:ph sz="quarter" idx="17" hasCustomPrompt="1"/>
          </p:nvPr>
        </p:nvSpPr>
        <p:spPr>
          <a:xfrm>
            <a:off x="1367999" y="871200"/>
            <a:ext cx="10136614" cy="3831675"/>
          </a:xfrm>
        </p:spPr>
        <p:txBody>
          <a:bodyPr/>
          <a:lstStyle>
            <a:lvl1pPr marL="270000" indent="-270000">
              <a:defRPr baseline="0"/>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sp>
        <p:nvSpPr>
          <p:cNvPr id="2" name="Date Placeholder 1" hidden="1">
            <a:extLst>
              <a:ext uri="{FF2B5EF4-FFF2-40B4-BE49-F238E27FC236}">
                <a16:creationId xmlns:a16="http://schemas.microsoft.com/office/drawing/2014/main" id="{1F378BB3-E053-49F9-9A7A-C0B10653107D}"/>
              </a:ext>
            </a:extLst>
          </p:cNvPr>
          <p:cNvSpPr>
            <a:spLocks noGrp="1"/>
          </p:cNvSpPr>
          <p:nvPr>
            <p:ph type="dt" sz="half" idx="18"/>
          </p:nvPr>
        </p:nvSpPr>
        <p:spPr/>
        <p:txBody>
          <a:bodyPr/>
          <a:lstStyle/>
          <a:p>
            <a:endParaRPr lang="da-DK" dirty="0"/>
          </a:p>
        </p:txBody>
      </p:sp>
      <p:sp>
        <p:nvSpPr>
          <p:cNvPr id="3" name="Footer Placeholder 2" hidden="1">
            <a:extLst>
              <a:ext uri="{FF2B5EF4-FFF2-40B4-BE49-F238E27FC236}">
                <a16:creationId xmlns:a16="http://schemas.microsoft.com/office/drawing/2014/main" id="{A6C91655-88A1-4C0A-8A8C-9EA381975970}"/>
              </a:ext>
            </a:extLst>
          </p:cNvPr>
          <p:cNvSpPr>
            <a:spLocks noGrp="1"/>
          </p:cNvSpPr>
          <p:nvPr>
            <p:ph type="ftr" sz="quarter" idx="19"/>
          </p:nvPr>
        </p:nvSpPr>
        <p:spPr/>
        <p:txBody>
          <a:bodyPr/>
          <a:lstStyle/>
          <a:p>
            <a:endParaRPr lang="en-GB"/>
          </a:p>
        </p:txBody>
      </p:sp>
      <p:sp>
        <p:nvSpPr>
          <p:cNvPr id="7" name="Slide Number Placeholder 6">
            <a:extLst>
              <a:ext uri="{FF2B5EF4-FFF2-40B4-BE49-F238E27FC236}">
                <a16:creationId xmlns:a16="http://schemas.microsoft.com/office/drawing/2014/main" id="{2D8066C8-4CB7-4D18-8A99-898339287836}"/>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
        <p:nvSpPr>
          <p:cNvPr id="8" name="text" descr="{&quot;templafy&quot;:{&quot;id&quot;:&quot;21162994-102f-4db9-8ca7-17a963cc59fa&quot;}}" title="UserProfile.Office.Virksomhed_{{DocumentLanguage}}">
            <a:extLst>
              <a:ext uri="{FF2B5EF4-FFF2-40B4-BE49-F238E27FC236}">
                <a16:creationId xmlns:a16="http://schemas.microsoft.com/office/drawing/2014/main" id="{6146C491-F52C-4CC4-B68A-1B556B13EC12}"/>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9" name="text" descr="{&quot;templafy&quot;:{&quot;id&quot;:&quot;fe04c517-e249-4a1e-955b-20b3aee640b3&quot;}}" title="UserProfile.CenterFreeText">
            <a:extLst>
              <a:ext uri="{FF2B5EF4-FFF2-40B4-BE49-F238E27FC236}">
                <a16:creationId xmlns:a16="http://schemas.microsoft.com/office/drawing/2014/main" id="{EFE9D610-3E2D-4336-BFED-06307C757B93}"/>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0" name="text" descr="{&quot;templafy&quot;:{&quot;id&quot;:&quot;d1cbcfa0-d09b-4596-8426-1e4c91f5d72b&quot;}}" hidden="1" title="UserProfile.Centers.Center_{{DocumentLanguage}}">
            <a:extLst>
              <a:ext uri="{FF2B5EF4-FFF2-40B4-BE49-F238E27FC236}">
                <a16:creationId xmlns:a16="http://schemas.microsoft.com/office/drawing/2014/main" id="{7CDCCB15-F3B6-4E12-8F8C-26477B502FF5}"/>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2" name="text" descr="{&quot;templafy&quot;:{&quot;id&quot;:&quot;835646e8-6657-4b0a-8ad4-42fe604ae633&quot;}}" title="Form.PresentationTitle">
            <a:extLst>
              <a:ext uri="{FF2B5EF4-FFF2-40B4-BE49-F238E27FC236}">
                <a16:creationId xmlns:a16="http://schemas.microsoft.com/office/drawing/2014/main" id="{65CA55F8-E335-4AC4-9CBD-C2ED54C997C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726107269" name="image" descr="{&quot;templafy&quot;:{&quot;id&quot;:&quot;cb49878b-4e22-473f-b26c-92662d339778&quot;}}"/>
          <p:cNvPicPr>
            <a:picLocks noChangeAspect="1"/>
          </p:cNvPicPr>
          <p:nvPr/>
        </p:nvPicPr>
        <p:blipFill>
          <a:blip r:embed="rId2"/>
          <a:stretch>
            <a:fillRect/>
          </a:stretch>
        </p:blipFill>
        <p:spPr>
          <a:xfrm>
            <a:off x="0" y="6174000"/>
            <a:ext cx="684000" cy="684000"/>
          </a:xfrm>
          <a:prstGeom prst="rect">
            <a:avLst/>
          </a:prstGeom>
        </p:spPr>
      </p:pic>
      <p:pic>
        <p:nvPicPr>
          <p:cNvPr id="1463146792" name="image" descr="{&quot;templafy&quot;:{&quot;id&quot;:&quot;3b55764d-e372-460f-96b5-c88591e4936d&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CE54899A-3EBE-4219-AFB1-9E08B2D8EC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76464012" name="image" descr="{&quot;templafy&quot;:{&quot;id&quot;:&quot;b203dcc8-a506-49a9-88af-ddbe2bd86816&quot;}}"/>
          <p:cNvPicPr>
            <a:picLocks noChangeAspect="1"/>
          </p:cNvPicPr>
          <p:nvPr/>
        </p:nvPicPr>
        <p:blipFill>
          <a:blip r:embed="rId5"/>
          <a:stretch>
            <a:fillRect/>
          </a:stretch>
        </p:blipFill>
        <p:spPr>
          <a:xfrm>
            <a:off x="5773324" y="6314400"/>
            <a:ext cx="1324800" cy="421200"/>
          </a:xfrm>
          <a:prstGeom prst="rect">
            <a:avLst/>
          </a:prstGeom>
        </p:spPr>
      </p:pic>
      <p:pic>
        <p:nvPicPr>
          <p:cNvPr id="1097084254" name="image" descr="{&quot;templafy&quot;:{&quot;id&quot;:&quot;7e076aca-34a5-4db7-af5c-d7eb7842948f&quot;}}"/>
          <p:cNvPicPr>
            <a:picLocks noChangeAspect="1"/>
          </p:cNvPicPr>
          <p:nvPr/>
        </p:nvPicPr>
        <p:blipFill>
          <a:blip r:embed="rId5"/>
          <a:stretch>
            <a:fillRect/>
          </a:stretch>
        </p:blipFill>
        <p:spPr>
          <a:xfrm>
            <a:off x="11069013" y="872704"/>
            <a:ext cx="871200" cy="900000"/>
          </a:xfrm>
          <a:prstGeom prst="rect">
            <a:avLst/>
          </a:prstGeom>
        </p:spPr>
      </p:pic>
      <p:pic>
        <p:nvPicPr>
          <p:cNvPr id="909225871" name="image" descr="{&quot;templafy&quot;:{&quot;id&quot;:&quot;1ff22303-a6d8-4ffa-b6c9-01fa1e1efcf4&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c33f3b0d-5c4d-4388-b3ec-bc8b71fd15a9&quot;}}" title="UserProfile.Name">
            <a:extLst>
              <a:ext uri="{FF2B5EF4-FFF2-40B4-BE49-F238E27FC236}">
                <a16:creationId xmlns:a16="http://schemas.microsoft.com/office/drawing/2014/main" id="{29196FA7-035F-42A9-9CB1-B3531C1BCAD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6" name="text" descr="{&quot;templafy&quot;:{&quot;id&quot;:&quot;e8a14023-59d4-4d40-b3ea-405d437e7fc3&quot;}}" hidden="1" title="Form.Manuel_dato">
            <a:extLst>
              <a:ext uri="{FF2B5EF4-FFF2-40B4-BE49-F238E27FC236}">
                <a16:creationId xmlns:a16="http://schemas.microsoft.com/office/drawing/2014/main" id="{BDFC733C-32E6-4B9B-9AFE-2B046104CDB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2104586365" name="image" descr="{&quot;templafy&quot;:{&quot;id&quot;:&quot;82147b38-802c-447f-ba4f-d325ece63a53&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9718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7997" y="4985492"/>
            <a:ext cx="4923265" cy="499321"/>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25" name="Pladsholder til billede 2"/>
          <p:cNvSpPr>
            <a:spLocks noGrp="1"/>
          </p:cNvSpPr>
          <p:nvPr>
            <p:ph type="pic" sz="quarter" idx="16" hasCustomPrompt="1"/>
          </p:nvPr>
        </p:nvSpPr>
        <p:spPr>
          <a:xfrm>
            <a:off x="1367999" y="871201"/>
            <a:ext cx="4923264" cy="3984624"/>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12" name="Pladsholder til tekst 3"/>
          <p:cNvSpPr>
            <a:spLocks noGrp="1"/>
          </p:cNvSpPr>
          <p:nvPr>
            <p:ph type="body" sz="quarter" idx="19" hasCustomPrompt="1"/>
          </p:nvPr>
        </p:nvSpPr>
        <p:spPr>
          <a:xfrm>
            <a:off x="6580188" y="4985492"/>
            <a:ext cx="4920915" cy="499321"/>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17" name="Pladsholder til indhold 4"/>
          <p:cNvSpPr>
            <a:spLocks noGrp="1"/>
          </p:cNvSpPr>
          <p:nvPr>
            <p:ph sz="quarter" idx="14" hasCustomPrompt="1"/>
          </p:nvPr>
        </p:nvSpPr>
        <p:spPr>
          <a:xfrm>
            <a:off x="6580187" y="871200"/>
            <a:ext cx="4924425" cy="398872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 name="Date Placeholder 1" hidden="1">
            <a:extLst>
              <a:ext uri="{FF2B5EF4-FFF2-40B4-BE49-F238E27FC236}">
                <a16:creationId xmlns:a16="http://schemas.microsoft.com/office/drawing/2014/main" id="{EE849DBD-7C04-447A-8265-A094C811DA44}"/>
              </a:ext>
            </a:extLst>
          </p:cNvPr>
          <p:cNvSpPr>
            <a:spLocks noGrp="1"/>
          </p:cNvSpPr>
          <p:nvPr>
            <p:ph type="dt" sz="half" idx="20"/>
          </p:nvPr>
        </p:nvSpPr>
        <p:spPr/>
        <p:txBody>
          <a:bodyPr/>
          <a:lstStyle/>
          <a:p>
            <a:endParaRPr lang="da-DK" dirty="0"/>
          </a:p>
        </p:txBody>
      </p:sp>
      <p:sp>
        <p:nvSpPr>
          <p:cNvPr id="3" name="Footer Placeholder 2" hidden="1">
            <a:extLst>
              <a:ext uri="{FF2B5EF4-FFF2-40B4-BE49-F238E27FC236}">
                <a16:creationId xmlns:a16="http://schemas.microsoft.com/office/drawing/2014/main" id="{63D307C9-5829-4405-8C46-DB8A846A188C}"/>
              </a:ext>
            </a:extLst>
          </p:cNvPr>
          <p:cNvSpPr>
            <a:spLocks noGrp="1"/>
          </p:cNvSpPr>
          <p:nvPr>
            <p:ph type="ftr" sz="quarter" idx="21"/>
          </p:nvPr>
        </p:nvSpPr>
        <p:spPr/>
        <p:txBody>
          <a:bodyPr/>
          <a:lstStyle/>
          <a:p>
            <a:endParaRPr lang="en-GB"/>
          </a:p>
        </p:txBody>
      </p:sp>
      <p:sp>
        <p:nvSpPr>
          <p:cNvPr id="7" name="Slide Number Placeholder 6">
            <a:extLst>
              <a:ext uri="{FF2B5EF4-FFF2-40B4-BE49-F238E27FC236}">
                <a16:creationId xmlns:a16="http://schemas.microsoft.com/office/drawing/2014/main" id="{47E74E9D-EC97-4196-B393-DE76FB0123F7}"/>
              </a:ext>
            </a:extLst>
          </p:cNvPr>
          <p:cNvSpPr>
            <a:spLocks noGrp="1"/>
          </p:cNvSpPr>
          <p:nvPr>
            <p:ph type="sldNum" sz="quarter" idx="22"/>
          </p:nvPr>
        </p:nvSpPr>
        <p:spPr/>
        <p:txBody>
          <a:bodyPr/>
          <a:lstStyle/>
          <a:p>
            <a:fld id="{0DAB5548-7253-48D6-B95B-F3D312A72220}" type="slidenum">
              <a:rPr lang="da-DK" smtClean="0"/>
              <a:pPr/>
              <a:t>‹nr.›</a:t>
            </a:fld>
            <a:endParaRPr lang="da-DK" dirty="0"/>
          </a:p>
        </p:txBody>
      </p:sp>
      <p:sp>
        <p:nvSpPr>
          <p:cNvPr id="9" name="text" descr="{&quot;templafy&quot;:{&quot;id&quot;:&quot;63a829dc-5cbc-454f-a644-38df521cdc36&quot;}}" title="UserProfile.Office.Virksomhed_{{DocumentLanguage}}">
            <a:extLst>
              <a:ext uri="{FF2B5EF4-FFF2-40B4-BE49-F238E27FC236}">
                <a16:creationId xmlns:a16="http://schemas.microsoft.com/office/drawing/2014/main" id="{FC6B8FFA-421A-4AC8-AB7A-A20E7560050C}"/>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0" name="text" descr="{&quot;templafy&quot;:{&quot;id&quot;:&quot;444d0f1a-71ab-4947-b8b1-5ba845fa7567&quot;}}" title="UserProfile.CenterFreeText">
            <a:extLst>
              <a:ext uri="{FF2B5EF4-FFF2-40B4-BE49-F238E27FC236}">
                <a16:creationId xmlns:a16="http://schemas.microsoft.com/office/drawing/2014/main" id="{36C974BD-9E8A-4E8C-828F-626EDB0F399E}"/>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3" name="text" descr="{&quot;templafy&quot;:{&quot;id&quot;:&quot;0966f75b-f440-4fe6-b064-a314b840cf8c&quot;}}" hidden="1" title="UserProfile.Centers.Center_{{DocumentLanguage}}">
            <a:extLst>
              <a:ext uri="{FF2B5EF4-FFF2-40B4-BE49-F238E27FC236}">
                <a16:creationId xmlns:a16="http://schemas.microsoft.com/office/drawing/2014/main" id="{DC579ACE-EC3D-4174-A22C-37EF28460B7F}"/>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4" name="text" descr="{&quot;templafy&quot;:{&quot;id&quot;:&quot;4252ae8b-9386-4b1d-9059-17c5ef476fa0&quot;}}" title="Form.PresentationTitle">
            <a:extLst>
              <a:ext uri="{FF2B5EF4-FFF2-40B4-BE49-F238E27FC236}">
                <a16:creationId xmlns:a16="http://schemas.microsoft.com/office/drawing/2014/main" id="{8C45D06A-4D72-4EDC-8F4A-F34DEE5AFB1C}"/>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488218119" name="image" descr="{&quot;templafy&quot;:{&quot;id&quot;:&quot;13be13fb-cf82-4571-bc59-9c966a0b0900&quot;}}"/>
          <p:cNvPicPr>
            <a:picLocks noChangeAspect="1"/>
          </p:cNvPicPr>
          <p:nvPr/>
        </p:nvPicPr>
        <p:blipFill>
          <a:blip r:embed="rId2"/>
          <a:stretch>
            <a:fillRect/>
          </a:stretch>
        </p:blipFill>
        <p:spPr>
          <a:xfrm>
            <a:off x="0" y="6174000"/>
            <a:ext cx="684000" cy="684000"/>
          </a:xfrm>
          <a:prstGeom prst="rect">
            <a:avLst/>
          </a:prstGeom>
        </p:spPr>
      </p:pic>
      <p:pic>
        <p:nvPicPr>
          <p:cNvPr id="1247459319" name="image" descr="{&quot;templafy&quot;:{&quot;id&quot;:&quot;a23b4479-0833-4407-be09-21d0b9c9788b&quot;}}"/>
          <p:cNvPicPr>
            <a:picLocks noChangeAspect="1"/>
          </p:cNvPicPr>
          <p:nvPr/>
        </p:nvPicPr>
        <p:blipFill>
          <a:blip r:embed="rId3"/>
          <a:stretch>
            <a:fillRect/>
          </a:stretch>
        </p:blipFill>
        <p:spPr>
          <a:xfrm>
            <a:off x="457200" y="5718575"/>
            <a:ext cx="687600" cy="687600"/>
          </a:xfrm>
          <a:prstGeom prst="rect">
            <a:avLst/>
          </a:prstGeom>
        </p:spPr>
      </p:pic>
      <p:pic>
        <p:nvPicPr>
          <p:cNvPr id="22" name="Region">
            <a:extLst>
              <a:ext uri="{FF2B5EF4-FFF2-40B4-BE49-F238E27FC236}">
                <a16:creationId xmlns:a16="http://schemas.microsoft.com/office/drawing/2014/main" id="{523A8909-067C-42CA-BE8D-2D94EDF3F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050619947" name="image" descr="{&quot;templafy&quot;:{&quot;id&quot;:&quot;e820506f-1952-4f39-8338-600ccc96e2a8&quot;}}"/>
          <p:cNvPicPr>
            <a:picLocks noChangeAspect="1"/>
          </p:cNvPicPr>
          <p:nvPr/>
        </p:nvPicPr>
        <p:blipFill>
          <a:blip r:embed="rId5"/>
          <a:stretch>
            <a:fillRect/>
          </a:stretch>
        </p:blipFill>
        <p:spPr>
          <a:xfrm>
            <a:off x="5773324" y="6314400"/>
            <a:ext cx="1324800" cy="421200"/>
          </a:xfrm>
          <a:prstGeom prst="rect">
            <a:avLst/>
          </a:prstGeom>
        </p:spPr>
      </p:pic>
      <p:pic>
        <p:nvPicPr>
          <p:cNvPr id="620119564" name="image" descr="{&quot;templafy&quot;:{&quot;id&quot;:&quot;00b4f2e0-9a02-4c83-b8ae-46dc9637fd1c&quot;}}"/>
          <p:cNvPicPr>
            <a:picLocks noChangeAspect="1"/>
          </p:cNvPicPr>
          <p:nvPr/>
        </p:nvPicPr>
        <p:blipFill>
          <a:blip r:embed="rId5"/>
          <a:stretch>
            <a:fillRect/>
          </a:stretch>
        </p:blipFill>
        <p:spPr>
          <a:xfrm>
            <a:off x="11069013" y="872704"/>
            <a:ext cx="871200" cy="900000"/>
          </a:xfrm>
          <a:prstGeom prst="rect">
            <a:avLst/>
          </a:prstGeom>
        </p:spPr>
      </p:pic>
      <p:pic>
        <p:nvPicPr>
          <p:cNvPr id="527318067" name="image" descr="{&quot;templafy&quot;:{&quot;id&quot;:&quot;9cdcb7ab-576c-4b2e-87d2-af7470034061&quot;}}"/>
          <p:cNvPicPr>
            <a:picLocks noChangeAspect="1"/>
          </p:cNvPicPr>
          <p:nvPr/>
        </p:nvPicPr>
        <p:blipFill>
          <a:blip r:embed="rId5"/>
          <a:stretch>
            <a:fillRect/>
          </a:stretch>
        </p:blipFill>
        <p:spPr>
          <a:xfrm>
            <a:off x="11069013" y="260648"/>
            <a:ext cx="871200" cy="900000"/>
          </a:xfrm>
          <a:prstGeom prst="rect">
            <a:avLst/>
          </a:prstGeom>
        </p:spPr>
      </p:pic>
      <p:sp>
        <p:nvSpPr>
          <p:cNvPr id="28" name="text" descr="{&quot;templafy&quot;:{&quot;id&quot;:&quot;4f1f9145-f14f-4d55-9e03-a5737db65c2c&quot;}}" title="UserProfile.Name">
            <a:extLst>
              <a:ext uri="{FF2B5EF4-FFF2-40B4-BE49-F238E27FC236}">
                <a16:creationId xmlns:a16="http://schemas.microsoft.com/office/drawing/2014/main" id="{E83158B3-18FC-4F56-BE63-E6A9907D710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9" name="text" descr="{&quot;templafy&quot;:{&quot;id&quot;:&quot;5feaf06a-8132-4f09-a24c-2e4b671ec5b4&quot;}}" hidden="1" title="Form.Manuel_dato">
            <a:extLst>
              <a:ext uri="{FF2B5EF4-FFF2-40B4-BE49-F238E27FC236}">
                <a16:creationId xmlns:a16="http://schemas.microsoft.com/office/drawing/2014/main" id="{009D0DCA-018C-405E-8A6E-31A87DC9124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2120954142" name="image" descr="{&quot;templafy&quot;:{&quot;id&quot;:&quot;a8c52667-babf-4b98-85c3-887b3bb1246e&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52856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7999" y="871200"/>
            <a:ext cx="10136613" cy="828000"/>
          </a:xfrm>
        </p:spPr>
        <p:txBody>
          <a:bodyPr/>
          <a:lstStyle>
            <a:lvl1pPr>
              <a:defRPr/>
            </a:lvl1pPr>
          </a:lstStyle>
          <a:p>
            <a:r>
              <a:rPr lang="da-DK" dirty="0"/>
              <a:t>Overskrift 28pt i max. to linjer </a:t>
            </a:r>
            <a:br>
              <a:rPr lang="da-DK" dirty="0"/>
            </a:br>
            <a:r>
              <a:rPr lang="da-DK" dirty="0"/>
              <a:t>teksten vokser opad</a:t>
            </a:r>
          </a:p>
        </p:txBody>
      </p:sp>
      <p:sp>
        <p:nvSpPr>
          <p:cNvPr id="27" name="Pladsholder til tekst 1"/>
          <p:cNvSpPr>
            <a:spLocks noGrp="1"/>
          </p:cNvSpPr>
          <p:nvPr>
            <p:ph type="body" sz="quarter" idx="15" hasCustomPrompt="1"/>
          </p:nvPr>
        </p:nvSpPr>
        <p:spPr>
          <a:xfrm>
            <a:off x="1366839" y="4986001"/>
            <a:ext cx="4927440" cy="498812"/>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28" name="Pladsholder til billede 2"/>
          <p:cNvSpPr>
            <a:spLocks noGrp="1"/>
          </p:cNvSpPr>
          <p:nvPr>
            <p:ph type="pic" sz="quarter" idx="17" hasCustomPrompt="1"/>
          </p:nvPr>
        </p:nvSpPr>
        <p:spPr>
          <a:xfrm>
            <a:off x="1367999" y="1976399"/>
            <a:ext cx="4923264" cy="2880000"/>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4" name="Pladsholder til indhold 3"/>
          <p:cNvSpPr>
            <a:spLocks noGrp="1"/>
          </p:cNvSpPr>
          <p:nvPr>
            <p:ph sz="quarter" idx="14" hasCustomPrompt="1"/>
          </p:nvPr>
        </p:nvSpPr>
        <p:spPr>
          <a:xfrm>
            <a:off x="6580188" y="1989139"/>
            <a:ext cx="4924424" cy="3495674"/>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EA25F8AF-2D8A-4335-943D-F40DE9A05960}"/>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Lst>
          </p:cNvPr>
          <p:cNvSpPr>
            <a:spLocks noGrp="1"/>
          </p:cNvSpPr>
          <p:nvPr>
            <p:ph type="ftr" sz="quarter" idx="19"/>
          </p:nvPr>
        </p:nvSpPr>
        <p:spPr/>
        <p:txBody>
          <a:bodyPr/>
          <a:lstStyle/>
          <a:p>
            <a:endParaRPr lang="en-GB"/>
          </a:p>
        </p:txBody>
      </p:sp>
      <p:sp>
        <p:nvSpPr>
          <p:cNvPr id="8" name="Slide Number Placeholder 7">
            <a:extLst>
              <a:ext uri="{FF2B5EF4-FFF2-40B4-BE49-F238E27FC236}">
                <a16:creationId xmlns:a16="http://schemas.microsoft.com/office/drawing/2014/main" id="{2CB07D04-A4E5-4C68-B128-D96553C75EA8}"/>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
        <p:nvSpPr>
          <p:cNvPr id="9" name="text" descr="{&quot;templafy&quot;:{&quot;id&quot;:&quot;4f3c5cbc-7973-4afd-a2c1-be2236e15718&quot;}}" title="UserProfile.Office.Virksomhed_{{DocumentLanguage}}">
            <a:extLst>
              <a:ext uri="{FF2B5EF4-FFF2-40B4-BE49-F238E27FC236}">
                <a16:creationId xmlns:a16="http://schemas.microsoft.com/office/drawing/2014/main" id="{329EFC6E-917D-4A17-B097-E6F6742EEAD6}"/>
              </a:ext>
            </a:extLst>
          </p:cNvPr>
          <p:cNvSpPr txBox="1"/>
          <p:nvPr userDrawn="1"/>
        </p:nvSpPr>
        <p:spPr>
          <a:xfrm>
            <a:off x="1366838" y="207098"/>
            <a:ext cx="6120000" cy="215444"/>
          </a:xfrm>
          <a:prstGeom prst="rect">
            <a:avLst/>
          </a:prstGeom>
          <a:noFill/>
        </p:spPr>
        <p:txBody>
          <a:bodyPr wrap="square" lIns="0" tIns="0" rIns="0" bIns="0" rtlCol="0">
            <a:noAutofit/>
          </a:bodyPr>
          <a:lstStyle/>
          <a:p>
            <a:endParaRPr lang="da-DK" sz="1400" b="1" noProof="0" dirty="0">
              <a:solidFill>
                <a:srgbClr val="565656"/>
              </a:solidFill>
            </a:endParaRPr>
          </a:p>
        </p:txBody>
      </p:sp>
      <p:sp>
        <p:nvSpPr>
          <p:cNvPr id="10" name="text" descr="{&quot;templafy&quot;:{&quot;id&quot;:&quot;ad572aa5-33f4-4c06-a047-fabf9768171b&quot;}}" title="UserProfile.CenterFreeText">
            <a:extLst>
              <a:ext uri="{FF2B5EF4-FFF2-40B4-BE49-F238E27FC236}">
                <a16:creationId xmlns:a16="http://schemas.microsoft.com/office/drawing/2014/main" id="{FE869C55-5188-4178-A8BB-0A2C0434C454}"/>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Forskerparken</a:t>
            </a:r>
          </a:p>
        </p:txBody>
      </p:sp>
      <p:sp>
        <p:nvSpPr>
          <p:cNvPr id="11" name="text" descr="{&quot;templafy&quot;:{&quot;id&quot;:&quot;be7eeed6-c4ce-4fa4-9c18-20eb4278af77&quot;}}" hidden="1" title="UserProfile.Centers.Center_{{DocumentLanguage}}">
            <a:extLst>
              <a:ext uri="{FF2B5EF4-FFF2-40B4-BE49-F238E27FC236}">
                <a16:creationId xmlns:a16="http://schemas.microsoft.com/office/drawing/2014/main" id="{ECE61B8B-930B-4465-924D-E6545149900F}"/>
              </a:ext>
            </a:extLst>
          </p:cNvPr>
          <p:cNvSpPr txBox="1">
            <a:spLocks/>
          </p:cNvSpPr>
          <p:nvPr userDrawn="1"/>
        </p:nvSpPr>
        <p:spPr>
          <a:xfrm>
            <a:off x="1366838" y="3780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2" name="text" descr="{&quot;templafy&quot;:{&quot;id&quot;:&quot;dfeefc37-834d-4648-9c3b-e33af02be2a3&quot;}}" title="Form.PresentationTitle">
            <a:extLst>
              <a:ext uri="{FF2B5EF4-FFF2-40B4-BE49-F238E27FC236}">
                <a16:creationId xmlns:a16="http://schemas.microsoft.com/office/drawing/2014/main" id="{8A1B75FB-DD2D-46ED-8B80-10EEA78740CF}"/>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356170562" name="image" descr="{&quot;templafy&quot;:{&quot;id&quot;:&quot;0575dbf8-e221-461b-b1f8-8d8cc2451283&quot;}}"/>
          <p:cNvPicPr>
            <a:picLocks noChangeAspect="1"/>
          </p:cNvPicPr>
          <p:nvPr/>
        </p:nvPicPr>
        <p:blipFill>
          <a:blip r:embed="rId2"/>
          <a:stretch>
            <a:fillRect/>
          </a:stretch>
        </p:blipFill>
        <p:spPr>
          <a:xfrm>
            <a:off x="0" y="6174000"/>
            <a:ext cx="684000" cy="684000"/>
          </a:xfrm>
          <a:prstGeom prst="rect">
            <a:avLst/>
          </a:prstGeom>
        </p:spPr>
      </p:pic>
      <p:pic>
        <p:nvPicPr>
          <p:cNvPr id="1140679471" name="image" descr="{&quot;templafy&quot;:{&quot;id&quot;:&quot;4b7d3244-82e9-4a80-8335-e80a65d5d6d2&quot;}}"/>
          <p:cNvPicPr>
            <a:picLocks noChangeAspect="1"/>
          </p:cNvPicPr>
          <p:nvPr/>
        </p:nvPicPr>
        <p:blipFill>
          <a:blip r:embed="rId3"/>
          <a:stretch>
            <a:fillRect/>
          </a:stretch>
        </p:blipFill>
        <p:spPr>
          <a:xfrm>
            <a:off x="457200" y="5718575"/>
            <a:ext cx="687600" cy="687600"/>
          </a:xfrm>
          <a:prstGeom prst="rect">
            <a:avLst/>
          </a:prstGeom>
        </p:spPr>
      </p:pic>
      <p:pic>
        <p:nvPicPr>
          <p:cNvPr id="19" name="Region">
            <a:extLst>
              <a:ext uri="{FF2B5EF4-FFF2-40B4-BE49-F238E27FC236}">
                <a16:creationId xmlns:a16="http://schemas.microsoft.com/office/drawing/2014/main" id="{22692D97-D942-4B10-9245-2FD246EB481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411540568" name="image" descr="{&quot;templafy&quot;:{&quot;id&quot;:&quot;0b868da2-fcc4-4d6b-baee-f7479583d267&quot;}}"/>
          <p:cNvPicPr>
            <a:picLocks noChangeAspect="1"/>
          </p:cNvPicPr>
          <p:nvPr/>
        </p:nvPicPr>
        <p:blipFill>
          <a:blip r:embed="rId5"/>
          <a:stretch>
            <a:fillRect/>
          </a:stretch>
        </p:blipFill>
        <p:spPr>
          <a:xfrm>
            <a:off x="5773324" y="6314400"/>
            <a:ext cx="1324800" cy="421200"/>
          </a:xfrm>
          <a:prstGeom prst="rect">
            <a:avLst/>
          </a:prstGeom>
        </p:spPr>
      </p:pic>
      <p:pic>
        <p:nvPicPr>
          <p:cNvPr id="399941851" name="image" descr="{&quot;templafy&quot;:{&quot;id&quot;:&quot;24328563-3672-46ba-a152-b6f2f2b00817&quot;}}"/>
          <p:cNvPicPr>
            <a:picLocks noChangeAspect="1"/>
          </p:cNvPicPr>
          <p:nvPr/>
        </p:nvPicPr>
        <p:blipFill>
          <a:blip r:embed="rId5"/>
          <a:stretch>
            <a:fillRect/>
          </a:stretch>
        </p:blipFill>
        <p:spPr>
          <a:xfrm>
            <a:off x="11069013" y="872704"/>
            <a:ext cx="871200" cy="900000"/>
          </a:xfrm>
          <a:prstGeom prst="rect">
            <a:avLst/>
          </a:prstGeom>
        </p:spPr>
      </p:pic>
      <p:pic>
        <p:nvPicPr>
          <p:cNvPr id="95215813" name="image" descr="{&quot;templafy&quot;:{&quot;id&quot;:&quot;8bef1468-1156-4b92-97ea-f48d7262f657&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3a716f19-a416-4494-beb2-b794058d4487&quot;}}" title="UserProfile.Name">
            <a:extLst>
              <a:ext uri="{FF2B5EF4-FFF2-40B4-BE49-F238E27FC236}">
                <a16:creationId xmlns:a16="http://schemas.microsoft.com/office/drawing/2014/main" id="{CF1E95FC-C105-4F7E-90D3-FA724261E69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Sara Stefansen</a:t>
            </a:r>
          </a:p>
        </p:txBody>
      </p:sp>
      <p:sp>
        <p:nvSpPr>
          <p:cNvPr id="26" name="text" descr="{&quot;templafy&quot;:{&quot;id&quot;:&quot;88489097-e7a2-4c33-8688-9e4ef4a9857b&quot;}}" hidden="1" title="Form.Manuel_dato">
            <a:extLst>
              <a:ext uri="{FF2B5EF4-FFF2-40B4-BE49-F238E27FC236}">
                <a16:creationId xmlns:a16="http://schemas.microsoft.com/office/drawing/2014/main" id="{B0C5DB91-4FD4-4324-A299-170D5079785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377091331" name="image" descr="{&quot;templafy&quot;:{&quot;id&quot;:&quot;18e2de80-b87c-40ea-8409-86556cf7ac99&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517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330815ED-7933-408B-A156-7FBAE79D7B99}"/>
              </a:ext>
            </a:extLst>
          </p:cNvPr>
          <p:cNvSpPr/>
          <p:nvPr userDrawn="1"/>
        </p:nvSpPr>
        <p:spPr>
          <a:xfrm>
            <a:off x="611560" y="6174000"/>
            <a:ext cx="10896871"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Rektangel 23">
            <a:extLst>
              <a:ext uri="{FF2B5EF4-FFF2-40B4-BE49-F238E27FC236}">
                <a16:creationId xmlns:a16="http://schemas.microsoft.com/office/drawing/2014/main" id="{06861227-A25D-401D-87C5-EC8B09EA8E24}"/>
              </a:ext>
            </a:extLst>
          </p:cNvPr>
          <p:cNvSpPr/>
          <p:nvPr userDrawn="1"/>
        </p:nvSpPr>
        <p:spPr>
          <a:xfrm>
            <a:off x="11508431" y="6174000"/>
            <a:ext cx="683568"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Rektangel 24">
            <a:extLst>
              <a:ext uri="{FF2B5EF4-FFF2-40B4-BE49-F238E27FC236}">
                <a16:creationId xmlns:a16="http://schemas.microsoft.com/office/drawing/2014/main" id="{BE040EA2-4256-4BD3-AD4C-B05747A6B830}"/>
              </a:ext>
            </a:extLst>
          </p:cNvPr>
          <p:cNvSpPr/>
          <p:nvPr userDrawn="1"/>
        </p:nvSpPr>
        <p:spPr>
          <a:xfrm>
            <a:off x="0" y="0"/>
            <a:ext cx="683568"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22" name="Rektangel" descr="{&quot;templafy&quot;:{&quot;id&quot;:&quot;e657e27f-0e39-4bb1-94b1-5dbf047257b8&quot;}}" title="image">
            <a:extLst>
              <a:ext uri="{FF2B5EF4-FFF2-40B4-BE49-F238E27FC236}">
                <a16:creationId xmlns:a16="http://schemas.microsoft.com/office/drawing/2014/main" id="{D1D273B7-A1A2-45F3-89F3-F732461E4F5F}"/>
              </a:ext>
            </a:extLst>
          </p:cNvPr>
          <p:cNvSpPr/>
          <p:nvPr userDrawn="1"/>
        </p:nvSpPr>
        <p:spPr>
          <a:xfrm>
            <a:off x="0" y="6174000"/>
            <a:ext cx="683568"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p:cNvSpPr>
            <a:spLocks noGrp="1"/>
          </p:cNvSpPr>
          <p:nvPr>
            <p:ph type="title"/>
          </p:nvPr>
        </p:nvSpPr>
        <p:spPr>
          <a:xfrm>
            <a:off x="1366837" y="872078"/>
            <a:ext cx="10137776"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366837" y="1993525"/>
            <a:ext cx="10137776" cy="3491288"/>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da-DK" smtClean="0"/>
              <a:pPr/>
              <a:t>‹nr.›</a:t>
            </a:fld>
            <a:endParaRPr lang="da-DK" dirty="0"/>
          </a:p>
        </p:txBody>
      </p:sp>
      <p:sp>
        <p:nvSpPr>
          <p:cNvPr id="5" name="Footer" hidden="1"/>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4" name="Dato" hidden="1"/>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74" r:id="rId4"/>
    <p:sldLayoutId id="2147483659" r:id="rId5"/>
    <p:sldLayoutId id="2147483660" r:id="rId6"/>
    <p:sldLayoutId id="2147483664" r:id="rId7"/>
    <p:sldLayoutId id="2147483665" r:id="rId8"/>
    <p:sldLayoutId id="2147483662" r:id="rId9"/>
    <p:sldLayoutId id="2147483668" r:id="rId10"/>
    <p:sldLayoutId id="2147483669" r:id="rId11"/>
    <p:sldLayoutId id="2147483675" r:id="rId12"/>
    <p:sldLayoutId id="2147483658" r:id="rId13"/>
    <p:sldLayoutId id="2147483672" r:id="rId14"/>
    <p:sldLayoutId id="2147483655" r:id="rId15"/>
    <p:sldLayoutId id="2147483663" r:id="rId16"/>
    <p:sldLayoutId id="2147483667" r:id="rId17"/>
  </p:sldLayoutIdLst>
  <p:hf hdr="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455" userDrawn="1">
          <p15:clr>
            <a:srgbClr val="F26B43"/>
          </p15:clr>
        </p15:guide>
        <p15:guide id="10" pos="861" userDrawn="1">
          <p15:clr>
            <a:srgbClr val="F26B43"/>
          </p15:clr>
        </p15:guide>
        <p15:guide id="11" pos="7247" userDrawn="1">
          <p15:clr>
            <a:srgbClr val="F26B43"/>
          </p15:clr>
        </p15:guide>
        <p15:guide id="12" pos="3963" userDrawn="1">
          <p15:clr>
            <a:srgbClr val="F26B43"/>
          </p15:clr>
        </p15:guide>
        <p15:guide id="13" pos="41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4.xml"/><Relationship Id="rId1" Type="http://schemas.openxmlformats.org/officeDocument/2006/relationships/customXml" Target="../../customXml/item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C37E7-D694-45AB-9E94-E061835A34F0}"/>
              </a:ext>
            </a:extLst>
          </p:cNvPr>
          <p:cNvSpPr>
            <a:spLocks noGrp="1"/>
          </p:cNvSpPr>
          <p:nvPr>
            <p:ph type="title"/>
          </p:nvPr>
        </p:nvSpPr>
        <p:spPr>
          <a:xfrm>
            <a:off x="1271464" y="358967"/>
            <a:ext cx="10137776" cy="826910"/>
          </a:xfrm>
        </p:spPr>
        <p:txBody>
          <a:bodyPr anchor="b">
            <a:normAutofit/>
          </a:bodyPr>
          <a:lstStyle/>
          <a:p>
            <a:pPr>
              <a:spcAft>
                <a:spcPts val="800"/>
              </a:spcAft>
            </a:pPr>
            <a:r>
              <a:rPr lang="da-DK" b="1" u="sng" dirty="0">
                <a:effectLst/>
              </a:rPr>
              <a:t>Duftaktivering til rotterne</a:t>
            </a:r>
            <a:endParaRPr lang="da-DK" dirty="0">
              <a:effectLst/>
            </a:endParaRPr>
          </a:p>
        </p:txBody>
      </p:sp>
      <p:pic>
        <p:nvPicPr>
          <p:cNvPr id="5" name="Billede 4">
            <a:extLst>
              <a:ext uri="{FF2B5EF4-FFF2-40B4-BE49-F238E27FC236}">
                <a16:creationId xmlns:a16="http://schemas.microsoft.com/office/drawing/2014/main" id="{22CBEF38-1C4F-4F29-1CFC-0DDF6F2BC2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385" r="4" b="5488"/>
          <a:stretch/>
        </p:blipFill>
        <p:spPr bwMode="auto">
          <a:xfrm>
            <a:off x="2840823" y="1533493"/>
            <a:ext cx="2921581" cy="29266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Pladsholder til indhold 3">
            <a:extLst>
              <a:ext uri="{FF2B5EF4-FFF2-40B4-BE49-F238E27FC236}">
                <a16:creationId xmlns:a16="http://schemas.microsoft.com/office/drawing/2014/main" id="{7491DDCA-237F-426E-8553-2A81298BB531}"/>
              </a:ext>
            </a:extLst>
          </p:cNvPr>
          <p:cNvSpPr>
            <a:spLocks noGrp="1"/>
          </p:cNvSpPr>
          <p:nvPr>
            <p:ph sz="quarter" idx="14"/>
          </p:nvPr>
        </p:nvSpPr>
        <p:spPr>
          <a:xfrm>
            <a:off x="7094157" y="1458146"/>
            <a:ext cx="6356613" cy="3495675"/>
          </a:xfrm>
        </p:spPr>
        <p:txBody>
          <a:bodyPr>
            <a:normAutofit/>
          </a:bodyPr>
          <a:lstStyle/>
          <a:p>
            <a:pPr marL="0" indent="0">
              <a:spcAft>
                <a:spcPts val="800"/>
              </a:spcAft>
              <a:buNone/>
            </a:pPr>
            <a:r>
              <a:rPr lang="da-DK" b="1" dirty="0">
                <a:effectLst/>
              </a:rPr>
              <a:t>Snacks bøtte med diverse berigelse:</a:t>
            </a:r>
            <a:endParaRPr lang="da-DK" dirty="0">
              <a:effectLst/>
            </a:endParaRPr>
          </a:p>
          <a:p>
            <a:pPr marL="0" indent="0">
              <a:spcAft>
                <a:spcPts val="800"/>
              </a:spcAft>
              <a:buNone/>
            </a:pPr>
            <a:endParaRPr lang="da-DK" dirty="0">
              <a:effectLst/>
            </a:endParaRPr>
          </a:p>
          <a:p>
            <a:pPr marL="342900" lvl="0" indent="-342900">
              <a:buFont typeface="Symbol" panose="05050102010706020507" pitchFamily="18" charset="2"/>
              <a:buChar char=""/>
            </a:pPr>
            <a:r>
              <a:rPr lang="da-DK" b="1" dirty="0">
                <a:effectLst/>
              </a:rPr>
              <a:t>Spatler</a:t>
            </a:r>
            <a:endParaRPr lang="da-DK" dirty="0">
              <a:effectLst/>
            </a:endParaRPr>
          </a:p>
          <a:p>
            <a:pPr marL="342900" lvl="0" indent="-342900">
              <a:buFont typeface="Symbol" panose="05050102010706020507" pitchFamily="18" charset="2"/>
              <a:buChar char=""/>
            </a:pPr>
            <a:r>
              <a:rPr lang="da-DK" b="1" dirty="0" err="1">
                <a:effectLst/>
              </a:rPr>
              <a:t>Cocoons</a:t>
            </a:r>
            <a:endParaRPr lang="da-DK" dirty="0">
              <a:effectLst/>
            </a:endParaRPr>
          </a:p>
          <a:p>
            <a:pPr marL="342900" lvl="0" indent="-342900">
              <a:buFont typeface="Symbol" panose="05050102010706020507" pitchFamily="18" charset="2"/>
              <a:buChar char=""/>
            </a:pPr>
            <a:r>
              <a:rPr lang="da-DK" b="1" dirty="0">
                <a:effectLst/>
              </a:rPr>
              <a:t>Hampereb</a:t>
            </a:r>
            <a:endParaRPr lang="da-DK" dirty="0">
              <a:effectLst/>
            </a:endParaRPr>
          </a:p>
          <a:p>
            <a:pPr marL="342900" lvl="0" indent="-342900">
              <a:spcAft>
                <a:spcPts val="800"/>
              </a:spcAft>
              <a:buFont typeface="Symbol" panose="05050102010706020507" pitchFamily="18" charset="2"/>
              <a:buChar char=""/>
            </a:pPr>
            <a:r>
              <a:rPr lang="da-DK" b="1" dirty="0">
                <a:effectLst/>
              </a:rPr>
              <a:t>Gnaveklodser</a:t>
            </a:r>
            <a:endParaRPr lang="da-DK" dirty="0">
              <a:effectLst/>
            </a:endParaRPr>
          </a:p>
          <a:p>
            <a:pPr marL="0" indent="0">
              <a:buNone/>
            </a:pPr>
            <a:endParaRPr lang="da-DK" dirty="0"/>
          </a:p>
        </p:txBody>
      </p:sp>
      <p:sp>
        <p:nvSpPr>
          <p:cNvPr id="3" name="Pladsholder til slidenummer 2">
            <a:extLst>
              <a:ext uri="{FF2B5EF4-FFF2-40B4-BE49-F238E27FC236}">
                <a16:creationId xmlns:a16="http://schemas.microsoft.com/office/drawing/2014/main" id="{CF65C90F-DB32-41E2-99F1-CBB2EDAAC46B}"/>
              </a:ext>
            </a:extLst>
          </p:cNvPr>
          <p:cNvSpPr>
            <a:spLocks noGrp="1"/>
          </p:cNvSpPr>
          <p:nvPr>
            <p:ph type="sldNum" sz="quarter" idx="19"/>
          </p:nvPr>
        </p:nvSpPr>
        <p:spPr>
          <a:xfrm>
            <a:off x="11504613" y="6288074"/>
            <a:ext cx="687386" cy="180000"/>
          </a:xfrm>
        </p:spPr>
        <p:txBody>
          <a:bodyPr anchor="t">
            <a:normAutofit/>
          </a:bodyPr>
          <a:lstStyle/>
          <a:p>
            <a:pPr>
              <a:spcAft>
                <a:spcPts val="600"/>
              </a:spcAft>
            </a:pPr>
            <a:fld id="{667EC89C-17A0-4E64-A6D2-B825673CEEDF}" type="slidenum">
              <a:rPr lang="da-DK" smtClean="0"/>
              <a:pPr>
                <a:spcAft>
                  <a:spcPts val="600"/>
                </a:spcAft>
              </a:pPr>
              <a:t>1</a:t>
            </a:fld>
            <a:endParaRPr lang="da-DK"/>
          </a:p>
        </p:txBody>
      </p:sp>
      <p:sp>
        <p:nvSpPr>
          <p:cNvPr id="6" name="Tekstfelt 5">
            <a:extLst>
              <a:ext uri="{FF2B5EF4-FFF2-40B4-BE49-F238E27FC236}">
                <a16:creationId xmlns:a16="http://schemas.microsoft.com/office/drawing/2014/main" id="{9E2D080D-3F42-E85A-CF75-3CE00F86ED4C}"/>
              </a:ext>
            </a:extLst>
          </p:cNvPr>
          <p:cNvSpPr txBox="1"/>
          <p:nvPr/>
        </p:nvSpPr>
        <p:spPr>
          <a:xfrm>
            <a:off x="10416480" y="5943600"/>
            <a:ext cx="914400" cy="914400"/>
          </a:xfrm>
          <a:prstGeom prst="rect">
            <a:avLst/>
          </a:prstGeom>
          <a:noFill/>
        </p:spPr>
        <p:txBody>
          <a:bodyPr wrap="none" lIns="0" tIns="0" rIns="0" bIns="0" rtlCol="0">
            <a:noAutofit/>
          </a:bodyPr>
          <a:lstStyle/>
          <a:p>
            <a:r>
              <a:rPr lang="da-DK" sz="1100" dirty="0"/>
              <a:t>DVO 4. juni 2024</a:t>
            </a:r>
          </a:p>
        </p:txBody>
      </p:sp>
      <p:pic>
        <p:nvPicPr>
          <p:cNvPr id="1026" name="Picture 2">
            <a:extLst>
              <a:ext uri="{FF2B5EF4-FFF2-40B4-BE49-F238E27FC236}">
                <a16:creationId xmlns:a16="http://schemas.microsoft.com/office/drawing/2014/main" id="{085EA4D4-238A-3F6A-5F69-AD9FED16455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77" t="12665" r="9017" b="29927"/>
          <a:stretch/>
        </p:blipFill>
        <p:spPr bwMode="auto">
          <a:xfrm>
            <a:off x="9757662" y="1901710"/>
            <a:ext cx="1789501" cy="23860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 name="Tekstfelt 6">
            <a:extLst>
              <a:ext uri="{FF2B5EF4-FFF2-40B4-BE49-F238E27FC236}">
                <a16:creationId xmlns:a16="http://schemas.microsoft.com/office/drawing/2014/main" id="{2C7D43A7-E300-437A-A9A3-B14D4E943E1F}"/>
              </a:ext>
            </a:extLst>
          </p:cNvPr>
          <p:cNvSpPr txBox="1"/>
          <p:nvPr/>
        </p:nvSpPr>
        <p:spPr>
          <a:xfrm>
            <a:off x="1559496" y="4762405"/>
            <a:ext cx="7776864" cy="1274898"/>
          </a:xfrm>
          <a:prstGeom prst="rect">
            <a:avLst/>
          </a:prstGeom>
          <a:noFill/>
        </p:spPr>
        <p:txBody>
          <a:bodyPr wrap="square" lIns="0" tIns="0" rIns="0" bIns="0" rtlCol="0">
            <a:noAutofit/>
          </a:bodyPr>
          <a:lstStyle/>
          <a:p>
            <a:r>
              <a:rPr lang="da-DK" sz="1400" dirty="0"/>
              <a:t>Da rotter er nysgerrige og kræver en del forskellig stimuli, har jeg valgt at tilbyde dem duftaktivering hver uge. De får skiftet bur om mandagen så fra omkring onsdag, får de noget nyt berigelse som dufter af deres snacks. Snacks får de mandag og i weekenden, og duft aktiveringen er fx en gnaveklods, en </a:t>
            </a:r>
            <a:r>
              <a:rPr lang="da-DK" sz="1400" dirty="0" err="1"/>
              <a:t>cocoon</a:t>
            </a:r>
            <a:r>
              <a:rPr lang="da-DK" sz="1400" dirty="0"/>
              <a:t> (</a:t>
            </a:r>
            <a:r>
              <a:rPr lang="da-DK" sz="1400" dirty="0" err="1"/>
              <a:t>vatrundel</a:t>
            </a:r>
            <a:r>
              <a:rPr lang="da-DK" sz="1400" dirty="0"/>
              <a:t>), hampereb, </a:t>
            </a:r>
            <a:r>
              <a:rPr lang="da-DK" sz="1400" dirty="0" err="1"/>
              <a:t>happi</a:t>
            </a:r>
            <a:r>
              <a:rPr lang="da-DK" sz="1400" dirty="0"/>
              <a:t> mat (</a:t>
            </a:r>
            <a:r>
              <a:rPr lang="da-DK" sz="1400" dirty="0" err="1"/>
              <a:t>hemp</a:t>
            </a:r>
            <a:r>
              <a:rPr lang="da-DK" sz="1400" dirty="0"/>
              <a:t> mat), eller lign som har stået i en bøtte med deres snacks. Jeg har samme berigelser i en spand med hø og skifter imellem dem, så de får lidt forskellige dufte tilbudt. </a:t>
            </a:r>
          </a:p>
        </p:txBody>
      </p:sp>
    </p:spTree>
    <p:custDataLst>
      <p:custData r:id="rId1"/>
      <p:custData r:id="rId2"/>
    </p:custDataLst>
    <p:extLst>
      <p:ext uri="{BB962C8B-B14F-4D97-AF65-F5344CB8AC3E}">
        <p14:creationId xmlns:p14="http://schemas.microsoft.com/office/powerpoint/2010/main" val="2133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1D253-7052-7906-8B73-F65D481431B0}"/>
              </a:ext>
            </a:extLst>
          </p:cNvPr>
          <p:cNvSpPr>
            <a:spLocks noGrp="1"/>
          </p:cNvSpPr>
          <p:nvPr>
            <p:ph type="title"/>
          </p:nvPr>
        </p:nvSpPr>
        <p:spPr>
          <a:xfrm>
            <a:off x="1027238" y="309290"/>
            <a:ext cx="10137524" cy="828000"/>
          </a:xfrm>
        </p:spPr>
        <p:txBody>
          <a:bodyPr/>
          <a:lstStyle/>
          <a:p>
            <a:r>
              <a:rPr lang="da-DK" u="sng" dirty="0"/>
              <a:t>Hay </a:t>
            </a:r>
            <a:r>
              <a:rPr lang="da-DK" u="sng" dirty="0" err="1"/>
              <a:t>Cobs</a:t>
            </a:r>
            <a:r>
              <a:rPr lang="da-DK" u="sng" dirty="0"/>
              <a:t> </a:t>
            </a:r>
            <a:r>
              <a:rPr lang="da-DK" u="sng" dirty="0" err="1"/>
              <a:t>høbriketter</a:t>
            </a:r>
            <a:endParaRPr lang="da-DK" u="sng" dirty="0"/>
          </a:p>
        </p:txBody>
      </p:sp>
      <p:sp>
        <p:nvSpPr>
          <p:cNvPr id="3" name="Pladsholder til slidenummer 2">
            <a:extLst>
              <a:ext uri="{FF2B5EF4-FFF2-40B4-BE49-F238E27FC236}">
                <a16:creationId xmlns:a16="http://schemas.microsoft.com/office/drawing/2014/main" id="{D6A84BBF-EC82-FD75-F817-D3F380A89B67}"/>
              </a:ext>
            </a:extLst>
          </p:cNvPr>
          <p:cNvSpPr>
            <a:spLocks noGrp="1"/>
          </p:cNvSpPr>
          <p:nvPr>
            <p:ph type="sldNum" sz="quarter" idx="12"/>
          </p:nvPr>
        </p:nvSpPr>
        <p:spPr/>
        <p:txBody>
          <a:bodyPr/>
          <a:lstStyle/>
          <a:p>
            <a:fld id="{667EC89C-17A0-4E64-A6D2-B825673CEEDF}" type="slidenum">
              <a:rPr lang="da-DK" smtClean="0"/>
              <a:t>2</a:t>
            </a:fld>
            <a:endParaRPr lang="da-DK" dirty="0"/>
          </a:p>
        </p:txBody>
      </p:sp>
      <p:sp>
        <p:nvSpPr>
          <p:cNvPr id="4" name="Pladsholder til indhold 3">
            <a:extLst>
              <a:ext uri="{FF2B5EF4-FFF2-40B4-BE49-F238E27FC236}">
                <a16:creationId xmlns:a16="http://schemas.microsoft.com/office/drawing/2014/main" id="{BF476A17-BD25-3DF7-E9B0-1580EF6784AD}"/>
              </a:ext>
            </a:extLst>
          </p:cNvPr>
          <p:cNvSpPr>
            <a:spLocks noGrp="1"/>
          </p:cNvSpPr>
          <p:nvPr>
            <p:ph sz="quarter" idx="13"/>
          </p:nvPr>
        </p:nvSpPr>
        <p:spPr>
          <a:xfrm>
            <a:off x="911424" y="1229706"/>
            <a:ext cx="10136614" cy="3498850"/>
          </a:xfrm>
        </p:spPr>
        <p:txBody>
          <a:bodyPr/>
          <a:lstStyle/>
          <a:p>
            <a:pPr marL="0" indent="0">
              <a:buNone/>
            </a:pPr>
            <a:r>
              <a:rPr lang="da-DK" sz="1800" dirty="0"/>
              <a:t>Bruges til vores mus og rotter</a:t>
            </a:r>
          </a:p>
          <a:p>
            <a:r>
              <a:rPr lang="da-DK" sz="1800" dirty="0"/>
              <a:t>Duftaktivering</a:t>
            </a:r>
          </a:p>
          <a:p>
            <a:r>
              <a:rPr lang="da-DK" sz="1800" dirty="0"/>
              <a:t>Gnaveadfærd</a:t>
            </a:r>
          </a:p>
          <a:p>
            <a:r>
              <a:rPr lang="da-DK" sz="1800" dirty="0"/>
              <a:t>Sund snack</a:t>
            </a:r>
          </a:p>
          <a:p>
            <a:r>
              <a:rPr lang="da-DK" sz="1800" dirty="0"/>
              <a:t>Mindsker kedsomhed</a:t>
            </a:r>
          </a:p>
          <a:p>
            <a:r>
              <a:rPr lang="da-DK" sz="1800" dirty="0"/>
              <a:t>Lille og passer til alle bure</a:t>
            </a:r>
          </a:p>
          <a:p>
            <a:r>
              <a:rPr lang="da-DK" sz="1800" dirty="0"/>
              <a:t>Naturlig føde for gnavere</a:t>
            </a:r>
          </a:p>
          <a:p>
            <a:pPr marL="0" indent="0" algn="l">
              <a:buNone/>
            </a:pPr>
            <a:r>
              <a:rPr lang="da-DK" sz="1800" dirty="0"/>
              <a:t> Leverandør: </a:t>
            </a:r>
            <a:r>
              <a:rPr lang="da-DK" sz="1800" dirty="0" err="1"/>
              <a:t>Scanbur</a:t>
            </a:r>
            <a:r>
              <a:rPr lang="da-DK" sz="1800" dirty="0"/>
              <a:t> </a:t>
            </a:r>
            <a:r>
              <a:rPr lang="da-DK" sz="1800" dirty="0">
                <a:latin typeface="Arial" panose="020B0604020202020204" pitchFamily="34" charset="0"/>
              </a:rPr>
              <a:t>(</a:t>
            </a:r>
            <a:r>
              <a:rPr lang="en-US" sz="1800" b="0" i="0" u="none" strike="noStrike" baseline="0" dirty="0">
                <a:latin typeface="Arial" panose="020B0604020202020204" pitchFamily="34" charset="0"/>
              </a:rPr>
              <a:t>Hay cobs Ø15 mm 15 kg bag, </a:t>
            </a:r>
            <a:r>
              <a:rPr lang="en-US" sz="1800" b="0" i="0" u="none" strike="noStrike" baseline="0" dirty="0" err="1">
                <a:latin typeface="Arial" panose="020B0604020202020204" pitchFamily="34" charset="0"/>
              </a:rPr>
              <a:t>Varenummer</a:t>
            </a:r>
            <a:r>
              <a:rPr lang="en-US" sz="1800" b="0" i="0" u="none" strike="noStrike" baseline="0" dirty="0">
                <a:latin typeface="Arial" panose="020B0604020202020204" pitchFamily="34" charset="0"/>
              </a:rPr>
              <a:t>: 24-H0213-01) </a:t>
            </a:r>
            <a:r>
              <a:rPr lang="en-US" sz="1800" b="0" i="0" u="none" strike="noStrike" baseline="0" dirty="0">
                <a:solidFill>
                  <a:srgbClr val="000000"/>
                </a:solidFill>
                <a:latin typeface="Arial" panose="020B0604020202020204" pitchFamily="34" charset="0"/>
              </a:rPr>
              <a:t>	</a:t>
            </a:r>
          </a:p>
          <a:p>
            <a:endParaRPr lang="da-DK" dirty="0"/>
          </a:p>
        </p:txBody>
      </p:sp>
      <p:pic>
        <p:nvPicPr>
          <p:cNvPr id="6" name="Billede 5">
            <a:extLst>
              <a:ext uri="{FF2B5EF4-FFF2-40B4-BE49-F238E27FC236}">
                <a16:creationId xmlns:a16="http://schemas.microsoft.com/office/drawing/2014/main" id="{3389B30C-DA1C-01AA-284F-54D153B32BCB}"/>
              </a:ext>
            </a:extLst>
          </p:cNvPr>
          <p:cNvPicPr>
            <a:picLocks noChangeAspect="1"/>
          </p:cNvPicPr>
          <p:nvPr/>
        </p:nvPicPr>
        <p:blipFill>
          <a:blip r:embed="rId2"/>
          <a:stretch>
            <a:fillRect/>
          </a:stretch>
        </p:blipFill>
        <p:spPr>
          <a:xfrm>
            <a:off x="5447928" y="1556792"/>
            <a:ext cx="3225006" cy="2717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kstfelt 6">
            <a:extLst>
              <a:ext uri="{FF2B5EF4-FFF2-40B4-BE49-F238E27FC236}">
                <a16:creationId xmlns:a16="http://schemas.microsoft.com/office/drawing/2014/main" id="{3A8ACFCC-4241-36B3-D9DE-A7EA7C5C022A}"/>
              </a:ext>
            </a:extLst>
          </p:cNvPr>
          <p:cNvSpPr txBox="1"/>
          <p:nvPr/>
        </p:nvSpPr>
        <p:spPr>
          <a:xfrm>
            <a:off x="10401228" y="5943600"/>
            <a:ext cx="914400" cy="914400"/>
          </a:xfrm>
          <a:prstGeom prst="rect">
            <a:avLst/>
          </a:prstGeom>
          <a:noFill/>
        </p:spPr>
        <p:txBody>
          <a:bodyPr wrap="none" lIns="0" tIns="0" rIns="0" bIns="0" rtlCol="0">
            <a:noAutofit/>
          </a:bodyPr>
          <a:lstStyle/>
          <a:p>
            <a:r>
              <a:rPr lang="da-DK" sz="1100" dirty="0"/>
              <a:t>DVO 4. juni 2024</a:t>
            </a:r>
          </a:p>
        </p:txBody>
      </p:sp>
      <p:sp>
        <p:nvSpPr>
          <p:cNvPr id="5" name="Tekstfelt 4">
            <a:extLst>
              <a:ext uri="{FF2B5EF4-FFF2-40B4-BE49-F238E27FC236}">
                <a16:creationId xmlns:a16="http://schemas.microsoft.com/office/drawing/2014/main" id="{E25105B1-2A31-4015-A5D9-6993D919D8C9}"/>
              </a:ext>
            </a:extLst>
          </p:cNvPr>
          <p:cNvSpPr txBox="1"/>
          <p:nvPr/>
        </p:nvSpPr>
        <p:spPr>
          <a:xfrm>
            <a:off x="1249233" y="4842828"/>
            <a:ext cx="9893298" cy="1255134"/>
          </a:xfrm>
          <a:prstGeom prst="rect">
            <a:avLst/>
          </a:prstGeom>
          <a:noFill/>
        </p:spPr>
        <p:txBody>
          <a:bodyPr wrap="square" lIns="0" tIns="0" rIns="0" bIns="0" rtlCol="0">
            <a:noAutofit/>
          </a:bodyPr>
          <a:lstStyle/>
          <a:p>
            <a:r>
              <a:rPr lang="da-DK" sz="1400" dirty="0"/>
              <a:t>Både vores mus og rotter får hø briketter ad libitum. Dette er for at stimulere deres gnave adfærd, duft stimuli, og fordi rotter og mus elsker grønt. Det er et snack supplement til deres i forvejen snacks som består af jordnødder, majs og solsikke kerner.  Jeg synes at alt for få tænker over hvor meget grønt vi giver vores kæledyrs gnavere, men hvor lidt de faktisk får i forsøgs branchen. Det synes jeg at vi skal have fokus på, da det også mindsker stress og kedsomhed, og det er sundt og godt for deres fordøjelse. Jeg har ikke lavet forsøg på det, men kan blot se at det ofte mindsker jagt i burene ved specielt </a:t>
            </a:r>
            <a:r>
              <a:rPr lang="da-DK" sz="1400" dirty="0" err="1"/>
              <a:t>hanmus</a:t>
            </a:r>
            <a:r>
              <a:rPr lang="da-DK" sz="1400" dirty="0"/>
              <a:t>, når jeg lige har skiftet deres bure. </a:t>
            </a:r>
          </a:p>
          <a:p>
            <a:endParaRPr lang="da-DK" dirty="0" err="1"/>
          </a:p>
        </p:txBody>
      </p:sp>
    </p:spTree>
    <p:extLst>
      <p:ext uri="{BB962C8B-B14F-4D97-AF65-F5344CB8AC3E}">
        <p14:creationId xmlns:p14="http://schemas.microsoft.com/office/powerpoint/2010/main" val="206949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46F07-DF98-6EEB-D841-44FC00784BD1}"/>
              </a:ext>
            </a:extLst>
          </p:cNvPr>
          <p:cNvSpPr>
            <a:spLocks noGrp="1"/>
          </p:cNvSpPr>
          <p:nvPr>
            <p:ph type="title"/>
          </p:nvPr>
        </p:nvSpPr>
        <p:spPr>
          <a:xfrm>
            <a:off x="1171254" y="382511"/>
            <a:ext cx="10137524" cy="828000"/>
          </a:xfrm>
        </p:spPr>
        <p:txBody>
          <a:bodyPr/>
          <a:lstStyle/>
          <a:p>
            <a:r>
              <a:rPr lang="da-DK" u="sng" dirty="0"/>
              <a:t>Formalin bøtte uden låg</a:t>
            </a:r>
          </a:p>
        </p:txBody>
      </p:sp>
      <p:sp>
        <p:nvSpPr>
          <p:cNvPr id="3" name="Pladsholder til slidenummer 2">
            <a:extLst>
              <a:ext uri="{FF2B5EF4-FFF2-40B4-BE49-F238E27FC236}">
                <a16:creationId xmlns:a16="http://schemas.microsoft.com/office/drawing/2014/main" id="{95AD78EF-FEFE-D3D2-1A20-CFA2F16DDCF6}"/>
              </a:ext>
            </a:extLst>
          </p:cNvPr>
          <p:cNvSpPr>
            <a:spLocks noGrp="1"/>
          </p:cNvSpPr>
          <p:nvPr>
            <p:ph type="sldNum" sz="quarter" idx="12"/>
          </p:nvPr>
        </p:nvSpPr>
        <p:spPr/>
        <p:txBody>
          <a:bodyPr/>
          <a:lstStyle/>
          <a:p>
            <a:fld id="{667EC89C-17A0-4E64-A6D2-B825673CEEDF}" type="slidenum">
              <a:rPr lang="da-DK" smtClean="0"/>
              <a:t>3</a:t>
            </a:fld>
            <a:endParaRPr lang="da-DK" dirty="0"/>
          </a:p>
        </p:txBody>
      </p:sp>
      <p:sp>
        <p:nvSpPr>
          <p:cNvPr id="4" name="Pladsholder til indhold 3">
            <a:extLst>
              <a:ext uri="{FF2B5EF4-FFF2-40B4-BE49-F238E27FC236}">
                <a16:creationId xmlns:a16="http://schemas.microsoft.com/office/drawing/2014/main" id="{FB4C5D79-AE82-2D05-0ABB-DC527DCD7CA7}"/>
              </a:ext>
            </a:extLst>
          </p:cNvPr>
          <p:cNvSpPr>
            <a:spLocks noGrp="1"/>
          </p:cNvSpPr>
          <p:nvPr>
            <p:ph sz="quarter" idx="13"/>
          </p:nvPr>
        </p:nvSpPr>
        <p:spPr>
          <a:xfrm>
            <a:off x="1191698" y="1340768"/>
            <a:ext cx="10136614" cy="3498850"/>
          </a:xfrm>
        </p:spPr>
        <p:txBody>
          <a:bodyPr/>
          <a:lstStyle/>
          <a:p>
            <a:pPr marL="0" indent="0">
              <a:buNone/>
            </a:pPr>
            <a:r>
              <a:rPr lang="da-DK" dirty="0"/>
              <a:t>Mindsker aggression hos </a:t>
            </a:r>
            <a:r>
              <a:rPr lang="da-DK" dirty="0" err="1"/>
              <a:t>hanmus</a:t>
            </a:r>
            <a:endParaRPr lang="da-DK" dirty="0"/>
          </a:p>
          <a:p>
            <a:r>
              <a:rPr lang="da-DK" dirty="0"/>
              <a:t>Bred indgang</a:t>
            </a:r>
          </a:p>
          <a:p>
            <a:r>
              <a:rPr lang="da-DK" dirty="0"/>
              <a:t>Transparent og dermed overskuelig</a:t>
            </a:r>
          </a:p>
          <a:p>
            <a:r>
              <a:rPr lang="da-DK" dirty="0"/>
              <a:t>Plastik – bliver let fedtet af urin og dufter dermed at dominante mus</a:t>
            </a:r>
          </a:p>
          <a:p>
            <a:r>
              <a:rPr lang="da-DK" dirty="0"/>
              <a:t>Nemt at gemme sig</a:t>
            </a:r>
          </a:p>
          <a:p>
            <a:pPr marL="0" indent="0">
              <a:buNone/>
            </a:pPr>
            <a:r>
              <a:rPr lang="da-DK" sz="2000" dirty="0"/>
              <a:t>Leverandør: VWR (200ml varenummer: 216-1187, 300ml varenummer: 216-1200 eller 500ml varenummer: 216-1189)</a:t>
            </a:r>
          </a:p>
          <a:p>
            <a:endParaRPr lang="da-DK" dirty="0"/>
          </a:p>
        </p:txBody>
      </p:sp>
      <p:sp>
        <p:nvSpPr>
          <p:cNvPr id="5" name="Tekstfelt 4">
            <a:extLst>
              <a:ext uri="{FF2B5EF4-FFF2-40B4-BE49-F238E27FC236}">
                <a16:creationId xmlns:a16="http://schemas.microsoft.com/office/drawing/2014/main" id="{824CD3D7-044D-2008-C0DD-7FD67201518B}"/>
              </a:ext>
            </a:extLst>
          </p:cNvPr>
          <p:cNvSpPr txBox="1"/>
          <p:nvPr/>
        </p:nvSpPr>
        <p:spPr>
          <a:xfrm>
            <a:off x="10416480" y="5985284"/>
            <a:ext cx="914400" cy="914400"/>
          </a:xfrm>
          <a:prstGeom prst="rect">
            <a:avLst/>
          </a:prstGeom>
          <a:noFill/>
        </p:spPr>
        <p:txBody>
          <a:bodyPr wrap="none" lIns="0" tIns="0" rIns="0" bIns="0" rtlCol="0">
            <a:noAutofit/>
          </a:bodyPr>
          <a:lstStyle/>
          <a:p>
            <a:r>
              <a:rPr lang="da-DK" sz="1100" dirty="0"/>
              <a:t>DVO 4. juni 2024</a:t>
            </a:r>
          </a:p>
        </p:txBody>
      </p:sp>
      <p:pic>
        <p:nvPicPr>
          <p:cNvPr id="1027" name="Billede 1">
            <a:extLst>
              <a:ext uri="{FF2B5EF4-FFF2-40B4-BE49-F238E27FC236}">
                <a16:creationId xmlns:a16="http://schemas.microsoft.com/office/drawing/2014/main" id="{A999A4AB-796D-05D2-6400-BC09EB03A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36" t="26339" r="14818" b="28149"/>
          <a:stretch/>
        </p:blipFill>
        <p:spPr bwMode="auto">
          <a:xfrm rot="16200000">
            <a:off x="9264352" y="1413223"/>
            <a:ext cx="2304256" cy="15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2D5B62B2-0784-AF0D-F4D6-4BA8D67A7A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130" b="24186"/>
          <a:stretch/>
        </p:blipFill>
        <p:spPr bwMode="auto">
          <a:xfrm>
            <a:off x="6600056" y="476672"/>
            <a:ext cx="2808312" cy="2234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5">
            <a:extLst>
              <a:ext uri="{FF2B5EF4-FFF2-40B4-BE49-F238E27FC236}">
                <a16:creationId xmlns:a16="http://schemas.microsoft.com/office/drawing/2014/main" id="{D3D95756-F06D-42FA-A03F-13347B90554D}"/>
              </a:ext>
            </a:extLst>
          </p:cNvPr>
          <p:cNvSpPr txBox="1"/>
          <p:nvPr/>
        </p:nvSpPr>
        <p:spPr>
          <a:xfrm>
            <a:off x="1268414" y="4725144"/>
            <a:ext cx="9605266" cy="1260140"/>
          </a:xfrm>
          <a:prstGeom prst="rect">
            <a:avLst/>
          </a:prstGeom>
          <a:noFill/>
        </p:spPr>
        <p:txBody>
          <a:bodyPr wrap="square" lIns="0" tIns="0" rIns="0" bIns="0" rtlCol="0">
            <a:noAutofit/>
          </a:bodyPr>
          <a:lstStyle/>
          <a:p>
            <a:r>
              <a:rPr lang="da-DK" sz="1200" dirty="0"/>
              <a:t>Jeg har haft stor succes med denne bøtte hos </a:t>
            </a:r>
            <a:r>
              <a:rPr lang="da-DK" sz="1200" dirty="0" err="1"/>
              <a:t>hanmus</a:t>
            </a:r>
            <a:r>
              <a:rPr lang="da-DK" sz="1200" dirty="0"/>
              <a:t> der slås. </a:t>
            </a:r>
          </a:p>
          <a:p>
            <a:r>
              <a:rPr lang="da-DK" sz="1200" dirty="0"/>
              <a:t>Jeg ved ikke hvordan det præcist fungerer men jeg har fundet ud af at det mindsker stress og slåskampe eller helt stopper det, ved brug af disse. Min teori er at det er et let og overskueligt gemmested som er transparent, hurtigt lugter af urin fordi plastikken tager godt imod lugt/fugt. Jeg oplever at den dominante mus ofte flytter ind og bruger tid må at overmale det med urin, for derefter at have sit territorium i fred og ro.</a:t>
            </a:r>
          </a:p>
          <a:p>
            <a:r>
              <a:rPr lang="da-DK" sz="1200" dirty="0"/>
              <a:t>Jeg har også oplevet nogle gange hvor de underdanige mus flytter derind, og den dominante mus har resten af buret til at urinere på. Men jeg oplever 98% af tiden at slåskampene stopper, og at jeg ikke ser tegn på bidsår eller lign. hos dem. Der falder ligesom ro på flokken. Det er testet på CD1, B6 mus, og DBA </a:t>
            </a:r>
            <a:r>
              <a:rPr lang="da-DK" sz="1200" dirty="0" err="1"/>
              <a:t>hanmus</a:t>
            </a:r>
            <a:r>
              <a:rPr lang="da-DK" sz="1200" dirty="0"/>
              <a:t>.</a:t>
            </a:r>
          </a:p>
          <a:p>
            <a:endParaRPr lang="da-DK" dirty="0" err="1"/>
          </a:p>
        </p:txBody>
      </p:sp>
    </p:spTree>
    <p:extLst>
      <p:ext uri="{BB962C8B-B14F-4D97-AF65-F5344CB8AC3E}">
        <p14:creationId xmlns:p14="http://schemas.microsoft.com/office/powerpoint/2010/main" val="3579165876"/>
      </p:ext>
    </p:extLst>
  </p:cSld>
  <p:clrMapOvr>
    <a:masterClrMapping/>
  </p:clrMapOvr>
</p:sld>
</file>

<file path=ppt/theme/theme1.xml><?xml version="1.0" encoding="utf-8"?>
<a:theme xmlns:a="http://schemas.openxmlformats.org/drawingml/2006/main" name="REGION H Hospital PowerPoint Skabelon_DKfinal">
  <a:themeElements>
    <a:clrScheme name="Region Hovedstaden Blue">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7DBB"/>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FormConfiguration><![CDATA[{"formFields":[{"required":false,"placeholder":"Præsentationens titel/beskrivelse (venstre sidefod)","lines":0,"helpTexts":{"prefix":"","postfix":""},"spacing":{},"type":"textBox","name":"PresentationTitle","label":"Titel/beskrivelse","fullyQualifiedName":"PresentationTitle"},{"required":false,"placeholder":"","lines":0,"helpTexts":{"prefix":"Indsæt ønsket dato (fjerner brugernavnet)","postfix":""},"spacing":{},"type":"textBox","name":"Manuel_dato","label":"Dato","fullyQualifiedName":"Manuel_dato"}],"formDataEntries":[]}]]></TemplafyFormConfiguration>
</file>

<file path=customXml/item3.xml><?xml version="1.0" encoding="utf-8"?>
<TemplafySlideTemplateConfiguration><![CDATA[{"documentContentValidatorConfiguration":{"enableDocumentContentValidator":false,"documentContentValidatorVersion":0},"elementsMetadata":[],"slideId":"637105359336269917","enableDocumentContentUpdater":true,"version":"1.3"}]]></TemplafySlideTemplateConfiguration>
</file>

<file path=customXml/item4.xml><?xml version="1.0" encoding="utf-8"?>
<TemplafySlideTemplateConfiguration><![CDATA[{"documentContentValidatorConfiguration":{"enableDocumentContentValidator":false,"documentContentValidatorVersion":0},"elementsMetadata":[],"slideId":"637110650348665569","enableDocumentContentUpdater":true,"version":"1.3"}]]></TemplafySlideTemplateConfiguration>
</file>

<file path=customXml/item5.xml><?xml version="1.0" encoding="utf-8"?>
<TemplafySlideFormConfiguration><![CDATA[{"formFields":[],"formDataEntries":[]}]]></TemplafySlideFormConfiguration>
</file>

<file path=customXml/item6.xml><?xml version="1.0" encoding="utf-8"?>
<TemplafyTemplateConfiguration><![CDATA[{"elementsMetadata":[{"type":"shape","id":"e657e27f-0e39-4bb1-94b1-5dbf047257b8","elementConfiguration":{"inheritDimensions":"inheritNone","width":"1.9 cm","height":"1.9 cm","disableUpdates":false,"type":"image"}},{"type":"shape","id":"63a829dc-5cbc-454f-a644-38df521cdc36","elementConfiguration":{"binding":"UserProfile.Office.Virksomhed_{{DocumentLanguage}}","disableUpdates":false,"type":"text"}},{"type":"shape","id":"444d0f1a-71ab-4947-b8b1-5ba845fa7567","elementConfiguration":{"binding":"UserProfile.CenterFreeText","visibility":{"action":"hide","binding":"UserProfile.Centers.CenterUI","operator":"notEquals","compareValue":"Intet valgt"},"disableUpdates":false,"type":"text"}},{"type":"shape","id":"0966f75b-f440-4fe6-b064-a314b840cf8c","elementConfiguration":{"binding":"UserProfile.Centers.Center_{{DocumentLanguage}}","visibility":{"action":"hide","binding":"UserProfile.Centers.CenterUI","operator":"equals","compareValue":"Intet valgt"},"disableUpdates":false,"type":"text"}},{"type":"shape","id":"4252ae8b-9386-4b1d-9059-17c5ef476fa0","elementConfiguration":{"binding":"Form.PresentationTitle","disableUpdates":false,"type":"text"}},{"type":"shape","id":"13be13fb-cf82-4571-bc59-9c966a0b0900","elementConfiguration":{"inheritDimensions":"inheritNone","width":"1.9 cm","height":"1.9 cm","binding":"UserProfile.Office.LogoColor_DCU","disableUpdates":false,"type":"image"}},{"type":"shape","id":"e820506f-1952-4f39-8338-600ccc96e2a8","elementConfiguration":{"inheritDimensions":"inheritNone","width":"3.68 cm","height":"1.17 cm","binding":"UserProfile.EkstraLogo.ExtraLogoPPNEGDCU_{{DocumentLanguage}}","disableUpdates":false,"type":"image"}},{"type":"shape","id":"00b4f2e0-9a02-4c83-b8ae-46dc9637fd1c","elementConfiguration":{"inheritDimensions":"inheritNone","width":"2.42 cm","height":"2.5 cm","binding":"UserProfile.EkstraLogo.ExtraLogoFive_PP_DCU_{{DocumentLanguage}}","disableUpdates":false,"type":"image"}},{"type":"shape","id":"9cdcb7ab-576c-4b2e-87d2-af7470034061","elementConfiguration":{"inheritDimensions":"inheritNone","width":"2.42 cm","height":"2.5 cm","binding":"UserProfile.EkstraLogo.ExtraLogoTwo_PP_DCU_{{DocumentLanguage}}","disableUpdates":false,"type":"image"}},{"type":"shape","id":"4f1f9145-f14f-4d55-9e03-a5737db65c2c","elementConfiguration":{"binding":"UserProfile.Name","visibility":{"action":"hide","binding":"Form.Manuel_dato","operator":"notEquals","compareValue":""},"disableUpdates":false,"type":"text"}},{"type":"shape","id":"5feaf06a-8132-4f09-a24c-2e4b671ec5b4","elementConfiguration":{"binding":"Form.Manuel_dato","visibility":{"action":"hide","operator":"equals","compareValue":""},"disableUpdates":false,"type":"text"}},{"type":"shape","id":"a8c52667-babf-4b98-85c3-887b3bb1246e","elementConfiguration":{"inheritDimensions":"inheritNone","width":"6.05 cm","height":"1.9 cm","binding":"UserProfile.EkstraLogo.ExtraLogoSix_PP_DCU_{{DocumentLanguage}}","disableUpdates":false,"type":"image"}},{"type":"shape","id":"a23b4479-0833-4407-be09-21d0b9c9788b","elementConfiguration":{"inheritDimensions":"inheritWidth","width":"1.91 cm","binding":"UserProfile.Office.LogoH_PP_DCU","disableUpdates":false,"type":"image"}},{"type":"shape","id":"2773d9f5-850b-4963-9b11-99c0f70c44e9","elementConfiguration":{"inheritDimensions":"inheritNone","width":"3.68 cm","height":"1.17 cm","binding":"UserProfile.EkstraLogo.ExtraLogoPPDCU_{{DocumentLanguage}}","disableUpdates":false,"type":"image"}},{"type":"shape","id":"b88976c5-e83b-438b-84ad-d05a44bc6442","elementConfiguration":{"binding":"UserProfile.Office.Virksomhed_{{DocumentLanguage}}","disableUpdates":false,"type":"text"}},{"type":"shape","id":"e48d333c-cf59-4500-8989-4655ff8afde4","elementConfiguration":{"binding":"UserProfile.CenterFreeText","visibility":{"action":"hide","binding":"UserProfile.Centers.CenterUI","operator":"notEquals","compareValue":"Intet valgt"},"disableUpdates":false,"type":"text"}},{"type":"shape","id":"1f61a322-5c6f-485d-af06-78f6f68a4599","elementConfiguration":{"binding":"UserProfile.Centers.Center_{{DocumentLanguage}}","visibility":{"action":"hide","binding":"UserProfile.Centers.CenterUI","operator":"equals","compareValue":"Intet valgt"},"disableUpdates":false,"type":"text"}},{"type":"shape","id":"118ae25b-8eae-4746-8b2f-49a51286a798","elementConfiguration":{"binding":"Form.PresentationTitle","disableUpdates":false,"type":"text"}},{"type":"shape","id":"8ff12618-18c1-46ff-aec3-fe3bc93f0f5a","elementConfiguration":{"inheritDimensions":"inheritNone","width":"2.42 cm","height":"2.5 cm","binding":"UserProfile.EkstraLogo.ExtraLogoFive_PP_DCU_{{DocumentLanguage}}","disableUpdates":false,"type":"image"}},{"type":"shape","id":"40eaee84-2a93-42d6-8b1d-73a28558d041","elementConfiguration":{"inheritDimensions":"inheritNone","width":"2.42 cm","height":"2.5 cm","binding":"UserProfile.EkstraLogo.ExtraLogoTwo_PP_DCU_{{DocumentLanguage}}","disableUpdates":false,"type":"image"}},{"type":"shape","id":"23d1ae2a-8d9d-4301-98a9-cb2681ed12ae","elementConfiguration":{"binding":"UserProfile.Name","visibility":{"action":"hide","binding":"Form.Manuel_dato","operator":"notEquals","compareValue":""},"disableUpdates":false,"type":"text"}},{"type":"shape","id":"8d3ba064-5b8b-4919-823b-6a4e4d6f8527","elementConfiguration":{"binding":"Form.Manuel_dato","visibility":{"action":"hide","operator":"equals","compareValue":""},"disableUpdates":false,"type":"text"}},{"type":"shape","id":"547f941d-5bb9-42c8-ab40-27f3b119072f","elementConfiguration":{"inheritDimensions":"inheritNone","width":"1.9 cm","height":"19.05 cm","binding":"UserProfile.Office.LogoColor_DCU","disableUpdates":false,"type":"image"}},{"type":"shape","id":"b81eddf3-b7cd-4724-aac1-fb5c027767b0","elementConfiguration":{"inheritDimensions":"inheritNone","width":"6.05 cm","height":"1.9 cm","binding":"UserProfile.EkstraLogo.ExtraLogoSix_PP_DCU_{{DocumentLanguage}}","disableUpdates":false,"type":"image"}},{"type":"shape","id":"d6b0efd8-2c17-4f85-bf37-d204875deed9","elementConfiguration":{"inheritDimensions":"inheritWidth","width":"1.91 cm","binding":"UserProfile.Office.LogoH_PP_DCU","disableUpdates":false,"type":"image"}},{"type":"shape","id":"c62e368b-2e6d-4043-9c24-d82073f4a9eb","elementConfiguration":{"binding":"UserProfile.Office.Virksomhed_{{DocumentLanguage}}","disableUpdates":false,"type":"text"}},{"type":"shape","id":"3239f2e9-b216-45b8-b99b-042cedfb89d1","elementConfiguration":{"binding":"UserProfile.CenterFreeText","visibility":{"action":"hide","binding":"UserProfile.Centers.CenterUI","operator":"notEquals","compareValue":"Intet valgt"},"disableUpdates":false,"type":"text"}},{"type":"shape","id":"09f22a08-dc77-4782-848a-737f05b14c4d","elementConfiguration":{"binding":"UserProfile.Centers.Center_{{DocumentLanguage}}","visibility":{"action":"hide","binding":"UserProfile.Centers.CenterUI","operator":"equals","compareValue":"Intet valgt"},"disableUpdates":false,"type":"text"}},{"type":"shape","id":"79f2802f-71e2-48e4-9f03-5c5ea4c09a09","elementConfiguration":{"binding":"Form.PresentationTitle","disableUpdates":false,"type":"text"}},{"type":"shape","id":"2c3ede20-1237-4a55-ade8-c05571c40465","elementConfiguration":{"inheritDimensions":"inheritNone","width":"1.9 cm","height":"1.9 cm","binding":"UserProfile.Office.LogoColor_DCU","disableUpdates":false,"type":"image"}},{"type":"shape","id":"cf6d7c51-4e33-4330-8201-0c9fbc7882b6","elementConfiguration":{"inheritDimensions":"inheritNone","width":"3.68 cm","height":"1.17 cm","binding":"UserProfile.EkstraLogo.ExtraLogoPPNEGDCU_{{DocumentLanguage}}","disableUpdates":false,"type":"image"}},{"type":"shape","id":"a81f3f58-9bb5-45bb-86ac-945450904a21","elementConfiguration":{"inheritDimensions":"inheritNone","width":"2.42 cm","height":"2.5 cm","binding":"UserProfile.EkstraLogo.ExtraLogoFive_PP_DCU_{{DocumentLanguage}}","disableUpdates":false,"type":"image"}},{"type":"shape","id":"d40721af-723c-40da-ab8a-4f142b700533","elementConfiguration":{"inheritDimensions":"inheritNone","width":"2.42 cm","height":"2.5 cm","binding":"UserProfile.EkstraLogo.ExtraLogoTwo_PP_DCU_{{DocumentLanguage}}","disableUpdates":false,"type":"image"}},{"type":"shape","id":"be5246d0-b11b-4563-9d1a-33b4f1a39b33","elementConfiguration":{"binding":"UserProfile.Name","visibility":{"action":"hide","binding":"Form.Manuel_dato","operator":"notEquals","compareValue":""},"disableUpdates":false,"type":"text"}},{"type":"shape","id":"0c89796a-c425-4480-8d45-5c2abdd990c2","elementConfiguration":{"binding":"Form.Manuel_dato","visibility":{"action":"hide","operator":"equals","compareValue":""},"disableUpdates":false,"type":"text"}},{"type":"shape","id":"12b3c9fb-3f0f-4211-b2f3-afdfcac0615e","elementConfiguration":{"inheritDimensions":"inheritNone","width":"6.05 cm","height":"1.9 cm","binding":"UserProfile.EkstraLogo.ExtraLogoSix_PP_DCU_{{DocumentLanguage}}","disableUpdates":false,"type":"image"}},{"type":"shape","id":"457fc829-70b4-4a80-ad56-acc442cda50c","elementConfiguration":{"inheritDimensions":"inheritWidth","width":"1.91 cm","binding":"UserProfile.Office.LogoH_PP_DCU","disableUpdates":false,"type":"image"}},{"type":"shape","id":"21162994-102f-4db9-8ca7-17a963cc59fa","elementConfiguration":{"binding":"UserProfile.Office.Virksomhed_{{DocumentLanguage}}","disableUpdates":false,"type":"text"}},{"type":"shape","id":"fe04c517-e249-4a1e-955b-20b3aee640b3","elementConfiguration":{"binding":"UserProfile.CenterFreeText","visibility":{"action":"hide","binding":"UserProfile.Centers.CenterUI","operator":"notEquals","compareValue":"Intet valgt"},"disableUpdates":false,"type":"text"}},{"type":"shape","id":"d1cbcfa0-d09b-4596-8426-1e4c91f5d72b","elementConfiguration":{"binding":"UserProfile.Centers.Center_{{DocumentLanguage}}","visibility":{"action":"hide","binding":"UserProfile.Centers.CenterUI","operator":"equals","compareValue":"Intet valgt"},"disableUpdates":false,"type":"text"}},{"type":"shape","id":"835646e8-6657-4b0a-8ad4-42fe604ae633","elementConfiguration":{"binding":"Form.PresentationTitle","disableUpdates":false,"type":"text"}},{"type":"shape","id":"cb49878b-4e22-473f-b26c-92662d339778","elementConfiguration":{"inheritDimensions":"inheritNone","width":"1.9 cm","height":"1.9 cm","binding":"UserProfile.Office.LogoColor_DCU","disableUpdates":false,"type":"image"}},{"type":"shape","id":"b203dcc8-a506-49a9-88af-ddbe2bd86816","elementConfiguration":{"inheritDimensions":"inheritNone","width":"3.68 cm","height":"1.17 cm","binding":"UserProfile.EkstraLogo.ExtraLogoPPNEGDCU_{{DocumentLanguage}}","disableUpdates":false,"type":"image"}},{"type":"shape","id":"7e076aca-34a5-4db7-af5c-d7eb7842948f","elementConfiguration":{"inheritDimensions":"inheritNone","width":"2.42 cm","height":"2.5 cm","binding":"UserProfile.EkstraLogo.ExtraLogoFive_PP_DCU_{{DocumentLanguage}}","disableUpdates":false,"type":"image"}},{"type":"shape","id":"1ff22303-a6d8-4ffa-b6c9-01fa1e1efcf4","elementConfiguration":{"inheritDimensions":"inheritNone","width":"2.42 cm","height":"2.5 cm","binding":"UserProfile.EkstraLogo.ExtraLogoTwo_PP_DCU_{{DocumentLanguage}}","disableUpdates":false,"type":"image"}},{"type":"shape","id":"c33f3b0d-5c4d-4388-b3ec-bc8b71fd15a9","elementConfiguration":{"binding":"UserProfile.Name","visibility":{"action":"hide","binding":"Form.Manuel_dato","operator":"notEquals","compareValue":""},"disableUpdates":false,"type":"text"}},{"type":"shape","id":"e8a14023-59d4-4d40-b3ea-405d437e7fc3","elementConfiguration":{"binding":"Form.Manuel_dato","visibility":{"action":"hide","operator":"equals","compareValue":""},"disableUpdates":false,"type":"text"}},{"type":"shape","id":"82147b38-802c-447f-ba4f-d325ece63a53","elementConfiguration":{"inheritDimensions":"inheritNone","width":"6.05 cm","height":"1.9 cm","binding":"UserProfile.EkstraLogo.ExtraLogoSix_PP_DCU_{{DocumentLanguage}}","disableUpdates":false,"type":"image"}},{"type":"shape","id":"3b55764d-e372-460f-96b5-c88591e4936d","elementConfiguration":{"inheritDimensions":"inheritWidth","width":"1.91 cm","binding":"UserProfile.Office.LogoH_PP_DCU","disableUpdates":false,"type":"image"}},{"type":"shape","id":"12757020-fa5a-439d-ad42-3568d4e06093","elementConfiguration":{"inheritDimensions":"inheritNone","width":"33.89 cm","height":"19.07 cm","binding":"UserProfile.Centers.VaelgKorrektSkabelon169DCU","disableUpdates":false,"type":"image"}},{"type":"shape","id":"8a15cc1e-e3e9-4ac1-ba8e-36315296fdd8","elementConfiguration":{"inheritDimensions":"inheritNone","width":"33.89 cm","height":"19.07 cm","binding":"UserProfile.Centers.VaelgKorrektSkabelon169DCU","disableUpdates":false,"type":"image"}},{"type":"shape","id":"059833c2-9193-499b-9e71-f397c38019d4","elementConfiguration":{"binding":"Form.PresentationTitle","disableUpdates":false,"type":"text"}},{"type":"shape","id":"a4c64371-7156-4585-aa62-3b52d1d5e980","elementConfiguration":{"binding":"UserProfile.Name","visibility":{"action":"hide","binding":"Form.Manuel_dato","operator":"notEquals","compareValue":""},"disableUpdates":false,"type":"text"}},{"type":"shape","id":"48ed1a8f-7e31-4951-add8-66ebafc95500","elementConfiguration":{"inheritDimensions":"inheritNone","width":"3.68 cm","height":"1.17 cm","binding":"UserProfile.EkstraLogo.ExtraLogoPPNEGDCU_{{DocumentLanguage}}","disableUpdates":false,"type":"image"}},{"type":"shape","id":"b81cb655-f0b8-4db0-b0e8-6cad1fa8b6bf","elementConfiguration":{"inheritDimensions":"inheritNone","width":"2.42 cm","height":"2.5 cm","binding":"UserProfile.EkstraLogo.ExtraLogoFive_PP_DCU_{{DocumentLanguage}}","disableUpdates":false,"type":"image"}},{"type":"shape","id":"b0becacc-0a5c-483b-b13b-d99bd4fbe7d5","elementConfiguration":{"inheritDimensions":"inheritNone","width":"2.42 cm","height":"2.5 cm","binding":"UserProfile.EkstraLogo.ExtraLogoTwo_PP_DCU_{{DocumentLanguage}}","disableUpdates":false,"type":"image"}},{"type":"shape","id":"94e25faa-75f5-4f5d-8082-d6d2b8831622","elementConfiguration":{"binding":"UserProfile.Office.Virksomhed_{{DocumentLanguage}}","disableUpdates":false,"type":"text"}},{"type":"shape","id":"bf220237-c7cb-48d8-90e9-bf876af4a7bf","elementConfiguration":{"binding":"UserProfile.CenterFreeText","visibility":{"action":"hide","binding":"UserProfile.Centers.CenterUI","operator":"notEquals","compareValue":"Intet valgt"},"disableUpdates":false,"type":"text"}},{"type":"shape","id":"a58baba3-2ce7-4473-972d-ab8d5af335b5","elementConfiguration":{"binding":"UserProfile.Centers.Center_{{DocumentLanguage}}","visibility":{"action":"hide","binding":"UserProfile.Centers.CenterUI","operator":"equals","compareValue":"Intet valgt","compareValues":[]},"disableUpdates":false,"type":"text"}},{"type":"shape","id":"583c36ce-f89d-463c-ac37-1f5679493569","elementConfiguration":{"binding":"Form.Manuel_dato","visibility":{"action":"hide","operator":"equals","compareValue":""},"disableUpdates":false,"type":"text"}},{"type":"shape","id":"8eb19403-b09e-4199-a395-5271bf0a9d10","elementConfiguration":{"inheritDimensions":"inheritNone","width":"1.9 cm","height":"19.05 cm","binding":"UserProfile.Office.LogoColor_DCU","disableUpdates":false,"type":"image"}},{"type":"shape","id":"22d602fd-1aae-455c-9e5b-0a1d6c25ac4a","elementConfiguration":{"inheritDimensions":"inheritNone","width":"6.05 cm","height":"1.9 cm","binding":"UserProfile.EkstraLogo.ExtraLogoSix_PP_DCU_{{DocumentLanguage}}","disableUpdates":false,"type":"image"}},{"type":"shape","id":"d0101ef2-5a42-4585-aa13-89b1f6a85dcf","elementConfiguration":{"inheritDimensions":"inheritWidth","width":"1.91 cm","binding":"UserProfile.Office.LogoH_PP_DCU","disableUpdates":false,"type":"image"}},{"type":"shape","id":"414e186d-54ae-491b-b04d-ae1e1dd1f8f8","elementConfiguration":{"inheritDimensions":"inheritNone","width":"1.9 cm","height":"19.05 cm","binding":"UserProfile.Office.LogoColor_DCU","disableUpdates":false,"type":"image"}},{"type":"shape","id":"e042cd9f-54c9-468f-95e6-c59f081d81cb","elementConfiguration":{"inheritDimensions":"inheritNone","width":"3.68 cm","height":"1.17 cm","binding":"UserProfile.EkstraLogo.ExtraLogoPPNEGDCU_{{DocumentLanguage}}","disableUpdates":false,"type":"image"}},{"type":"shape","id":"fc60d49c-325e-4ee1-b7c9-b49779cae344","elementConfiguration":{"binding":"UserProfile.Office.Virksomhed_{{DocumentLanguage}}","disableUpdates":false,"type":"text"}},{"type":"shape","id":"c865dce1-4fd4-4893-ae35-d6611bd1a465","elementConfiguration":{"binding":"UserProfile.CenterFreeText","visibility":{"action":"hide","binding":"UserProfile.Centers.CenterUI","operator":"notEquals","compareValue":"Intet valgt","compareValues":[""]},"disableUpdates":false,"type":"text"}},{"type":"shape","id":"9fcebb11-2bcf-433e-9681-5bbff27d77cd","elementConfiguration":{"binding":"UserProfile.Centers.Center_{{DocumentLanguage}}","visibility":{"action":"hide","binding":"UserProfile.Centers.CenterUI","operator":"equals","compareValue":"Intet valgt"},"disableUpdates":false,"type":"text"}},{"type":"shape","id":"75a3fe96-b254-405b-972a-6ff56322315e","elementConfiguration":{"binding":"Form.PresentationTitle","disableUpdates":false,"type":"text"}},{"type":"shape","id":"47d3d1c4-6cce-4a30-92fe-a05b8e042e89","elementConfiguration":{"inheritDimensions":"inheritNone","width":"2.42 cm","height":"2.5 cm","binding":"UserProfile.EkstraLogo.ExtraLogoFive_PP_DCU_{{DocumentLanguage}}","disableUpdates":false,"type":"image"}},{"type":"shape","id":"9bf57d1e-4e47-42be-8d98-2bb440fbd67a","elementConfiguration":{"inheritDimensions":"inheritNone","width":"2.42 cm","height":"2.5 cm","binding":"UserProfile.EkstraLogo.ExtraLogoTwo_PP_DCU_{{DocumentLanguage}}","disableUpdates":false,"type":"image"}},{"type":"shape","id":"c4ee452f-8da4-4926-a661-6bfdec0f0b97","elementConfiguration":{"binding":"UserProfile.Name","visibility":{"action":"hide","binding":"Form.Manuel_dato","operator":"notEquals","compareValue":""},"disableUpdates":false,"type":"text"}},{"type":"shape","id":"57b775f2-135a-4356-9c9d-d989047a1655","elementConfiguration":{"binding":"Form.Manuel_dato","visibility":{"action":"hide","operator":"equals","compareValue":""},"disableUpdates":false,"type":"text"}},{"type":"shape","id":"3dfecfe3-e30d-471a-926c-1367e1540d41","elementConfiguration":{"inheritDimensions":"inheritNone","width":"6.05 cm","height":"1.9 cm","binding":"UserProfile.EkstraLogo.ExtraLogoSixNEG_PP_DCU_{{DocumentLanguage}}","disableUpdates":false,"type":"image"}},{"type":"shape","id":"5b3fe42c-d399-4696-946a-07ac1e440a30","elementConfiguration":{"inheritDimensions":"inheritWidth","width":"1.91 cm","binding":"UserProfile.Office.LogoH_PP_DCU","disableUpdates":false,"type":"image"}},{"type":"shape","id":"ec6be5eb-b733-4486-881a-aca94dd2244b","elementConfiguration":{"inheritDimensions":"inheritNone","width":"33.89 cm","height":"19.07 cm","binding":"UserProfile.Centers.VaelgKorrektSkabelon169DCU","disableUpdates":false,"type":"image"}},{"type":"shape","id":"5279b781-3dab-4d11-8596-f856a242af24","elementConfiguration":{"inheritDimensions":"inheritNone","width":"33.89 cm","height":"19.07 cm","binding":"UserProfile.Centers.VaelgKorrektSkabelon169DCU","disableUpdates":false,"type":"image"}},{"type":"shape","id":"99b01545-83b3-4b0e-9777-0ecf69bc2b53","elementConfiguration":{"binding":"Form.PresentationTitle","disableUpdates":false,"type":"text"}},{"type":"shape","id":"33b60d2f-67dc-4a85-b6bf-ef8a9f5b81ba","elementConfiguration":{"binding":"UserProfile.Name","visibility":{"action":"hide","binding":"Form.Manuel_dato","operator":"notEquals","compareValue":""},"disableUpdates":false,"type":"text"}},{"type":"shape","id":"56c1b7af-dac7-4a26-be8f-62c3d0ad0d04","elementConfiguration":{"inheritDimensions":"inheritNone","width":"3.68 cm","height":"1.17 cm","binding":"UserProfile.EkstraLogo.ExtraLogoPPNEGDCU_{{DocumentLanguage}}","disableUpdates":false,"type":"image"}},{"type":"shape","id":"eda52f2e-9fc5-460e-acb3-1d0847d1b60b","elementConfiguration":{"inheritDimensions":"inheritNone","width":"2.42 cm","height":"2.5 cm","binding":"UserProfile.EkstraLogo.ExtraLogoFive_PP_DCU_{{DocumentLanguage}}","disableUpdates":false,"type":"image"}},{"type":"shape","id":"deae8a0d-885c-48b2-b92c-3698e2022b5e","elementConfiguration":{"inheritDimensions":"inheritNone","width":"2.42 cm","height":"2.5 cm","binding":"UserProfile.EkstraLogo.ExtraLogoTwo_PP_DCU_{{DocumentLanguage}}","disableUpdates":false,"type":"image"}},{"type":"shape","id":"a5f6431e-9db0-47b8-bcec-fa5732198d1d","elementConfiguration":{"binding":"UserProfile.Office.Virksomhed_{{DocumentLanguage}}","disableUpdates":false,"type":"text"}},{"type":"shape","id":"f7b6b123-7cd3-426a-a928-d50afbc8a7d2","elementConfiguration":{"binding":"UserProfile.CenterFreeText","visibility":{"action":"hide","binding":"UserProfile.Centers.CenterUI","operator":"notEquals","compareValue":"Intet valgt"},"disableUpdates":false,"type":"text"}},{"type":"shape","id":"9ed965c7-1d87-4364-9749-7c4d0d27373f","elementConfiguration":{"binding":"UserProfile.Centers.Center_{{DocumentLanguage}}","visibility":{"action":"hide","binding":"UserProfile.Centers.CenterUI","operator":"equals","compareValue":"Intet valgt","compareValues":[]},"disableUpdates":false,"type":"text"}},{"type":"shape","id":"83ad4dec-3455-4c2f-a9c6-987724f097c0","elementConfiguration":{"binding":"Form.Manuel_dato","visibility":{"action":"hide","operator":"equals","compareValue":""},"disableUpdates":false,"type":"text"}},{"type":"shape","id":"8bd08faa-ef73-48fc-8597-2724d569e452","elementConfiguration":{"inheritDimensions":"inheritNone","width":"1.9 cm","height":"19.05 cm","binding":"UserProfile.Office.LogoColor_DCU","disableUpdates":false,"type":"image"}},{"type":"shape","id":"33df01a4-1c3c-4fbd-8202-1da1c85c906e","elementConfiguration":{"inheritDimensions":"inheritNone","width":"6.05 cm","height":"1.9 cm","binding":"UserProfile.EkstraLogo.ExtraLogoSix_PP_DCU_{{DocumentLanguage}}","disableUpdates":false,"type":"image"}},{"type":"shape","id":"b09ce5d4-08e9-4ad4-8f81-7eb052aa28f4","elementConfiguration":{"inheritDimensions":"inheritWidth","width":"1.91 cm","binding":"UserProfile.Office.LogoH_PP_DCU","disableUpdates":false,"type":"image"}},{"type":"shape","id":"4f4c6fc4-58a2-43e7-b4d1-4e48c4c68ef3","elementConfiguration":{"binding":"UserProfile.Office.Virksomhed_{{DocumentLanguage}}","disableUpdates":false,"type":"text"}},{"type":"shape","id":"4b717040-7baa-44ef-9e84-01d0a187fcb8","elementConfiguration":{"binding":"UserProfile.CenterFreeText","visibility":{"action":"hide","binding":"UserProfile.Centers.CenterUI","operator":"notEquals","compareValue":"Intet valgt","compareValues":[""]},"disableUpdates":false,"type":"text"}},{"type":"shape","id":"389bb245-5c55-4ca9-a683-2ab08f23fefc","elementConfiguration":{"binding":"UserProfile.Centers.Center_{{DocumentLanguage}}","visibility":{"action":"hide","binding":"UserProfile.Centers.CenterUI","operator":"equals","compareValue":"Intet valgt"},"disableUpdates":false,"type":"text"}},{"type":"shape","id":"9ea8ee5c-698f-47bd-84f1-5edc3a666aca","elementConfiguration":{"binding":"Form.PresentationTitle","disableUpdates":false,"type":"text"}},{"type":"shape","id":"6081737b-7036-4ca0-9baa-dd8117956bcd","elementConfiguration":{"inheritDimensions":"inheritNone","width":"1.9 cm","height":"1.9 cm","binding":"UserProfile.Office.LogoColor_DCU","disableUpdates":false,"type":"image"}},{"type":"shape","id":"d6ea24e7-10b5-448e-8337-3e64e27b314a","elementConfiguration":{"inheritDimensions":"inheritNone","width":"3.68 cm","height":"1.17 cm","binding":"UserProfile.EkstraLogo.ExtraLogoPPNEGDCU_{{DocumentLanguage}}","disableUpdates":false,"type":"image"}},{"type":"shape","id":"cd1b6207-7dad-4c54-8a76-2cd52cf5390e","elementConfiguration":{"inheritDimensions":"inheritNone","width":"2.42 cm","height":"2.5 cm","binding":"UserProfile.EkstraLogo.ExtraLogoFive_PP_DCU_{{DocumentLanguage}}","disableUpdates":false,"type":"image"}},{"type":"shape","id":"fca574d2-f4c5-4528-b6ae-2295691e60b1","elementConfiguration":{"inheritDimensions":"inheritNone","width":"2.42 cm","height":"2.5 cm","binding":"UserProfile.EkstraLogo.ExtraLogoTwo_PP_DCU_{{DocumentLanguage}}","disableUpdates":false,"type":"image"}},{"type":"shape","id":"74a2a200-45f7-4040-a02e-7011e29b1551","elementConfiguration":{"binding":"UserProfile.Name","visibility":{"action":"hide","binding":"Form.Manuel_dato","operator":"notEquals","compareValue":""},"disableUpdates":false,"type":"text"}},{"type":"shape","id":"10895442-4fcc-465f-8f52-57c0db9e2449","elementConfiguration":{"binding":"Form.Manuel_dato","visibility":{"action":"hide","operator":"equals","compareValue":""},"disableUpdates":false,"type":"text"}},{"type":"shape","id":"99e02382-d80f-40b0-89d5-6225486ddafc","elementConfiguration":{"inheritDimensions":"inheritNone","width":"6.05 cm","height":"1.9 cm","binding":"UserProfile.EkstraLogo.ExtraLogoSix_PP_DCU_{{DocumentLanguage}}","disableUpdates":false,"type":"image"}},{"type":"shape","id":"6942aa7c-4948-4867-813d-942b45073306","elementConfiguration":{"inheritDimensions":"inheritWidth","width":"1.91 cm","binding":"UserProfile.Office.LogoH_PP_DCU","disableUpdates":false,"type":"image"}},{"type":"shape","id":"f480e3e0-9e55-4a55-879d-83f749353826","elementConfiguration":{"binding":"UserProfile.Office.Virksomhed_{{DocumentLanguage}}","disableUpdates":false,"type":"text"}},{"type":"shape","id":"102b8040-0609-4f64-a867-cbd68b9387f1","elementConfiguration":{"binding":"UserProfile.CenterFreeText","visibility":{"action":"hide","binding":"UserProfile.Centers.CenterUI","operator":"notEquals","compareValue":"Intet valgt"},"disableUpdates":false,"type":"text"}},{"type":"shape","id":"cbe7e25b-f770-47d9-b2f0-d06cc6e77daa","elementConfiguration":{"binding":"UserProfile.Centers.Center_{{DocumentLanguage}}","visibility":{"action":"hide","binding":"UserProfile.Centers.CenterUI","operator":"equals","compareValue":"Intet valgt"},"disableUpdates":false,"type":"text"}},{"type":"shape","id":"d6f3010e-a0bf-42d9-a3e1-596dd0e303f9","elementConfiguration":{"binding":"Form.PresentationTitle","disableUpdates":false,"type":"text"}},{"type":"shape","id":"f1b9691a-0935-4edc-9253-2a45feb9a285","elementConfiguration":{"inheritDimensions":"inheritNone","width":"1.9 cm","height":"1.9 cm","binding":"UserProfile.Office.LogoColor_DCU","disableUpdates":false,"type":"image"}},{"type":"shape","id":"2fd0283f-48b7-4c4b-8413-67b54b9f7d74","elementConfiguration":{"inheritDimensions":"inheritNone","width":"3.68 cm","height":"1.17 cm","binding":"UserProfile.EkstraLogo.ExtraLogoPPNEGDCU_{{DocumentLanguage}}","disableUpdates":false,"type":"image"}},{"type":"shape","id":"4231744e-992c-42d9-837b-bf02f9f08876","elementConfiguration":{"inheritDimensions":"inheritNone","width":"2.42 cm","height":"2.5 cm","binding":"UserProfile.EkstraLogo.ExtraLogoFive_PP_DCU_{{DocumentLanguage}}","disableUpdates":false,"type":"image"}},{"type":"shape","id":"c514deb2-9502-410f-93d5-6bad2eb8a0bb","elementConfiguration":{"inheritDimensions":"inheritNone","width":"2.42 cm","height":"2.5 cm","binding":"UserProfile.EkstraLogo.ExtraLogoTwo_PP_DCU_{{DocumentLanguage}}","disableUpdates":false,"type":"image"}},{"type":"shape","id":"9d8ef5e5-249d-43fb-ab72-2c3955827a64","elementConfiguration":{"binding":"UserProfile.Name","visibility":{"action":"hide","binding":"Form.Manuel_dato","operator":"notEquals","compareValue":""},"disableUpdates":false,"type":"text"}},{"type":"shape","id":"64e2cf9f-32fd-4206-896b-86386f1b006a","elementConfiguration":{"binding":"Form.Manuel_dato","visibility":{"action":"hide","operator":"equals","compareValue":""},"disableUpdates":false,"type":"text"}},{"type":"shape","id":"a84dff64-f9a2-4d81-bb0f-9a0ae12ebd17","elementConfiguration":{"inheritDimensions":"inheritNone","width":"6.05 cm","height":"1.9 cm","binding":"UserProfile.EkstraLogo.ExtraLogoSix_PP_DCU_{{DocumentLanguage}}","disableUpdates":false,"type":"image"}},{"type":"shape","id":"2fdc31d0-3051-4a9e-a865-45e441517026","elementConfiguration":{"inheritDimensions":"inheritWidth","width":"1.91 cm","binding":"UserProfile.Office.LogoH_PP_DCU","disableUpdates":false,"type":"image"}},{"type":"shape","id":"7e96e23f-514d-4899-a50f-329fbf2e1f0a","elementConfiguration":{"binding":"UserProfile.Office.Virksomhed_{{DocumentLanguage}}","disableUpdates":false,"type":"text"}},{"type":"shape","id":"651c6fc2-0025-414c-a16c-c8bdcc549a39","elementConfiguration":{"binding":"UserProfile.CenterFreeText","visibility":{"action":"hide","binding":"UserProfile.Centers.CenterUI","operator":"notEquals","compareValue":"Intet valgt"},"disableUpdates":false,"type":"text"}},{"type":"shape","id":"5104199f-5d2b-421c-8a21-6d62fb7e2c46","elementConfiguration":{"binding":"UserProfile.Centers.Center_{{DocumentLanguage}}","visibility":{"action":"hide","binding":"UserProfile.Centers.CenterUI","operator":"equals","compareValue":"Intet valgt"},"disableUpdates":false,"type":"text"}},{"type":"shape","id":"b8a96a05-1305-4fae-a7b2-4733f308ce7a","elementConfiguration":{"binding":"Form.PresentationTitle","disableUpdates":false,"type":"text"}},{"type":"shape","id":"2d773ca3-d468-41a0-8adb-a41d1954760b","elementConfiguration":{"inheritDimensions":"inheritNone","width":"1.9 cm","height":"1.9 cm","binding":"UserProfile.Office.LogoColor_DCU","disableUpdates":false,"type":"image"}},{"type":"shape","id":"ea329da7-b1d5-43af-88eb-de6de31d8ffb","elementConfiguration":{"inheritDimensions":"inheritNone","width":"3.68 cm","height":"1.17 cm","binding":"UserProfile.EkstraLogo.ExtraLogoPPNEGDCU_{{DocumentLanguage}}","disableUpdates":false,"type":"image"}},{"type":"shape","id":"e9559052-c2bd-47b8-85f3-9e90e0e27af4","elementConfiguration":{"inheritDimensions":"inheritNone","width":"2.42 cm","height":"2.5 cm","binding":"UserProfile.EkstraLogo.ExtraLogoFive_PP_DCU_{{DocumentLanguage}}","disableUpdates":false,"type":"image"}},{"type":"shape","id":"78150a30-2cb0-4286-81cd-e805046803c3","elementConfiguration":{"inheritDimensions":"inheritNone","width":"2.42 cm","height":"2.5 cm","binding":"UserProfile.EkstraLogo.ExtraLogoTwo_PP_DCU_{{DocumentLanguage}}","disableUpdates":false,"type":"image"}},{"type":"shape","id":"b592e15e-29e5-46f9-bd95-a2bf596a0d2d","elementConfiguration":{"binding":"UserProfile.Name","visibility":{"action":"hide","binding":"Form.Manuel_dato","operator":"notEquals","compareValue":""},"disableUpdates":false,"type":"text"}},{"type":"shape","id":"64c33788-ef64-4165-9afe-5fbccb846145","elementConfiguration":{"binding":"Form.Manuel_dato","visibility":{"action":"hide","operator":"equals","compareValue":""},"disableUpdates":false,"type":"text"}},{"type":"shape","id":"e439bdcf-6d2f-414c-a76b-b9b8a9ac9fce","elementConfiguration":{"inheritDimensions":"inheritNone","width":"6.05 cm","height":"1.9 cm","binding":"UserProfile.EkstraLogo.ExtraLogoSix_PP_DCU_{{DocumentLanguage}}","disableUpdates":false,"type":"image"}},{"type":"shape","id":"fb3b5c80-f67d-461e-9d36-f9fb5c164510","elementConfiguration":{"inheritDimensions":"inheritWidth","width":"1.91 cm","binding":"UserProfile.Office.LogoH_PP_DCU","disableUpdates":false,"type":"image"}},{"type":"shape","id":"e8ea8dbb-ecb8-44e3-bf92-4c46baaf5389","elementConfiguration":{"inheritDimensions":"inheritNone","width":"1.9 cm","height":"1.9 cm","binding":"UserProfile.Office.LogoColor_DCU","disableUpdates":false,"type":"image"}},{"type":"shape","id":"794983f0-ef22-4499-8bd3-c378cb2d0cc2","elementConfiguration":{"binding":"UserProfile.Office.Virksomhed_{{DocumentLanguage}}","disableUpdates":false,"type":"text"}},{"type":"shape","id":"d0fcf8b7-69dd-488b-81e5-cb529cc8dbc3","elementConfiguration":{"binding":"UserProfile.CenterFreeText","visibility":{"action":"hide","binding":"UserProfile.Centers.CenterUI","operator":"notEquals","compareValue":"Intet valgt"},"disableUpdates":false,"type":"text"}},{"type":"shape","id":"7ddc37e0-cc03-480f-8ec3-2295b51c14fb","elementConfiguration":{"binding":"UserProfile.Centers.Center_{{DocumentLanguage}}","visibility":{"action":"hide","binding":"UserProfile.Centers.CenterUI","operator":"equals","compareValue":"Intet valgt"},"disableUpdates":false,"type":"text"}},{"type":"shape","id":"a21a41bc-8a96-4f08-961c-866c6332648e","elementConfiguration":{"binding":"Form.PresentationTitle","disableUpdates":false,"type":"text"}},{"type":"shape","id":"4aa0f6b7-566b-480f-89d2-bd5a336d2df8","elementConfiguration":{"inheritDimensions":"inheritNone","width":"3.68 cm","height":"1.17 cm","binding":"UserProfile.EkstraLogo.ExtraLogoPPNEGDCU_{{DocumentLanguage}}","disableUpdates":false,"type":"image"}},{"type":"shape","id":"810a6ed3-86a0-4afb-a667-c5c940c48a65","elementConfiguration":{"inheritDimensions":"inheritNone","width":"2.42 cm","height":"2.5 cm","binding":"UserProfile.EkstraLogo.ExtraLogoFive_PP_DCU_{{DocumentLanguage}}","disableUpdates":false,"type":"image"}},{"type":"shape","id":"30fd2fe5-9d21-43e5-bf4c-4733f5cc0c2c","elementConfiguration":{"inheritDimensions":"inheritNone","width":"2.42 cm","height":"2.5 cm","binding":"UserProfile.EkstraLogo.ExtraLogoTwo_PP_DCU_{{DocumentLanguage}}","disableUpdates":false,"type":"image"}},{"type":"shape","id":"242d3f69-684d-4bd9-ac5d-723e1b190be2","elementConfiguration":{"binding":"UserProfile.Name","visibility":{"action":"hide","binding":"Form.Manuel_dato","operator":"notEquals","compareValue":""},"disableUpdates":false,"type":"text"}},{"type":"shape","id":"b902f853-4736-4ab9-8c4d-d29becd007f8","elementConfiguration":{"binding":"Form.Manuel_dato","visibility":{"action":"hide","operator":"equals","compareValue":""},"disableUpdates":false,"type":"text"}},{"type":"shape","id":"69432111-749e-417c-864d-d80983a07d8b","elementConfiguration":{"inheritDimensions":"inheritNone","width":"6.05 cm","height":"1.9 cm","binding":"UserProfile.EkstraLogo.ExtraLogoSix_PP_DCU_{{DocumentLanguage}}","disableUpdates":false,"type":"image"}},{"type":"shape","id":"2a97bae1-acab-4334-b9a5-2dab34ad2176","elementConfiguration":{"inheritDimensions":"inheritWidth","width":"1.91 cm","binding":"UserProfile.Office.LogoH_PP_DCU","disableUpdates":false,"type":"image"}},{"type":"shape","id":"5914ce05-0638-41a9-ab35-84cce84a03cb","elementConfiguration":{"binding":"UserProfile.Office.Virksomhed_{{DocumentLanguage}}","disableUpdates":false,"type":"text"}},{"type":"shape","id":"c0f80ca4-15aa-404e-af0b-0881eb2779ba","elementConfiguration":{"binding":"UserProfile.CenterFreeText","visibility":{"action":"hide","binding":"UserProfile.Centers.CenterUI","operator":"notEquals","compareValue":"Intet valgt"},"disableUpdates":false,"type":"text"}},{"type":"shape","id":"f030f8c3-ccb3-46d1-9875-c03c9a2f5b8a","elementConfiguration":{"binding":"UserProfile.Centers.Center_{{DocumentLanguage}}","visibility":{"action":"hide","binding":"UserProfile.Centers.CenterUI","operator":"equals","compareValue":"Intet valgt"},"disableUpdates":false,"type":"text"}},{"type":"shape","id":"e35f96e0-fbf4-4624-8332-f97d67902b0f","elementConfiguration":{"binding":"Form.PresentationTitle","disableUpdates":false,"type":"text"}},{"type":"shape","id":"cda19a4d-2d45-4d13-8ef5-1f5c96bd24e2","elementConfiguration":{"inheritDimensions":"inheritNone","width":"1.9 cm","height":"1.9 cm","binding":"UserProfile.Office.LogoColor_DCU","disableUpdates":false,"type":"image"}},{"type":"shape","id":"76497add-a260-41aa-9b55-4b66099b90c7","elementConfiguration":{"inheritDimensions":"inheritNone","width":"3.68 cm","height":"1.17 cm","binding":"UserProfile.EkstraLogo.ExtraLogoPPNEGDCU_{{DocumentLanguage}}","disableUpdates":false,"type":"image"}},{"type":"shape","id":"8c3cf2cb-c10c-4d1b-af9e-3b20afb46574","elementConfiguration":{"inheritDimensions":"inheritNone","width":"2.42 cm","height":"2.5 cm","binding":"UserProfile.EkstraLogo.ExtraLogoFive_PP_DCU_{{DocumentLanguage}}","disableUpdates":false,"type":"image"}},{"type":"shape","id":"a0140634-4eff-4657-9f61-c3cadcf61c68","elementConfiguration":{"inheritDimensions":"inheritNone","width":"2.42 cm","height":"2.5 cm","binding":"UserProfile.EkstraLogo.ExtraLogoTwo_PP_DCU_{{DocumentLanguage}}","disableUpdates":false,"type":"image"}},{"type":"shape","id":"8c8b33d5-cb40-4cf7-a0d0-16bb9d4d69d4","elementConfiguration":{"binding":"UserProfile.Name","visibility":{"action":"hide","binding":"Form.Manuel_dato","operator":"notEquals","compareValue":""},"disableUpdates":false,"type":"text"}},{"type":"shape","id":"85d569dc-0754-473b-8a73-184596fc0786","elementConfiguration":{"binding":"Form.Manuel_dato","visibility":{"action":"hide","operator":"equals","compareValue":""},"disableUpdates":false,"type":"text"}},{"type":"shape","id":"affaea1e-13cd-4f0b-9fc8-c768e0af2eec","elementConfiguration":{"inheritDimensions":"inheritNone","width":"6.05 cm","height":"1.9 cm","binding":"UserProfile.EkstraLogo.ExtraLogoSix_PP_DCU_{{DocumentLanguage}}","disableUpdates":false,"type":"image"}},{"type":"shape","id":"502d9576-ac39-48bc-9d1c-f3ca41933c26","elementConfiguration":{"inheritDimensions":"inheritWidth","width":"1.91 cm","binding":"UserProfile.Office.LogoH_PP_DCU","disableUpdates":false,"type":"image"}},{"type":"shape","id":"30f4dcf3-9b74-4378-816c-23857212344d","elementConfiguration":{"inheritDimensions":"inheritNone","width":"3.68 cm","height":"1.17 cm","binding":"UserProfile.EkstraLogo.ExtraLogoPPDCU_{{DocumentLanguage}}","disableUpdates":false,"type":"image"}},{"type":"shape","id":"8cb1985e-852f-43cb-a452-ae79959dce3f","elementConfiguration":{"binding":"Form.PresentationTitle","disableUpdates":false,"type":"text"}},{"type":"shape","id":"c6f28dc5-412d-40a8-8a8e-33583b22790b","elementConfiguration":{"inheritDimensions":"inheritNone","width":"2.42 cm","height":"2.5 cm","binding":"UserProfile.EkstraLogo.ExtraLogoFive_PP_DCU_{{DocumentLanguage}}","disableUpdates":false,"type":"image"}},{"type":"shape","id":"1e72ab5d-3452-48c6-96dc-cbff7f5f59e8","elementConfiguration":{"inheritDimensions":"inheritNone","width":"2.42 cm","height":"2.5 cm","binding":"UserProfile.EkstraLogo.ExtraLogoTwo_PP_DCU_{{DocumentLanguage}}","disableUpdates":false,"type":"image"}},{"type":"shape","id":"966ee9fe-4609-43aa-92bb-1aa22a543f17","elementConfiguration":{"binding":"UserProfile.Name","visibility":{"action":"hide","binding":"Form.Manuel_dato","operator":"notEquals","compareValue":""},"disableUpdates":false,"type":"text"}},{"type":"shape","id":"3dc9cb96-3304-4e9c-af58-a4148a29034c","elementConfiguration":{"binding":"Form.Manuel_dato","visibility":{"action":"hide","operator":"equals","compareValue":""},"disableUpdates":false,"type":"text"}},{"type":"shape","id":"67180086-07c8-45e2-8ca4-d8e5e85458f5","elementConfiguration":{"inheritDimensions":"inheritNone","width":"1.9 cm","height":"19.05 cm","binding":"UserProfile.Office.LogoColor_DCU","disableUpdates":false,"type":"image"}},{"type":"shape","id":"c74b15c4-53ff-4ed8-b843-b09345736207","elementConfiguration":{"inheritDimensions":"inheritNone","width":"6.05 cm","height":"1.9 cm","binding":"UserProfile.EkstraLogo.ExtraLogoSix_PP_DCU_{{DocumentLanguage}}","disableUpdates":false,"type":"image"}},{"type":"shape","id":"421077dd-e8f3-442d-8c64-805bcb491ba2","elementConfiguration":{"binding":"UserProfile.Office.Virksomhed_{{DocumentLanguage}}","disableUpdates":false,"type":"text"}},{"type":"shape","id":"1a305e22-fa10-4157-8d71-9e528d63c41c","elementConfiguration":{"binding":"UserProfile.CenterFreeText","visibility":{"action":"hide","binding":"UserProfile.Centers.CenterUI","operator":"notEquals","compareValue":"Intet valgt"},"disableUpdates":false,"type":"text"}},{"type":"shape","id":"4acd5b22-0a4d-4e66-aca9-6fefea966af8","elementConfiguration":{"binding":"UserProfile.Centers.Center_{{DocumentLanguage}}","visibility":{"action":"hide","binding":"UserProfile.Centers.CenterUI","operator":"equals","compareValue":"Intet valgt"},"disableUpdates":false,"type":"text"}},{"type":"shape","id":"3f8906e4-033a-45f9-9172-9108414dcb14","elementConfiguration":{"inheritDimensions":"inheritWidth","width":"1.91 cm","binding":"UserProfile.Office.LogoH_PP_DCU","disableUpdates":false,"type":"image"}},{"type":"shape","id":"4f3c5cbc-7973-4afd-a2c1-be2236e15718","elementConfiguration":{"binding":"UserProfile.Office.Virksomhed_{{DocumentLanguage}}","disableUpdates":false,"type":"text"}},{"type":"shape","id":"ad572aa5-33f4-4c06-a047-fabf9768171b","elementConfiguration":{"binding":"UserProfile.CenterFreeText","visibility":{"action":"hide","binding":"UserProfile.Centers.CenterUI","operator":"notEquals","compareValue":"Intet valgt"},"disableUpdates":false,"type":"text"}},{"type":"shape","id":"be7eeed6-c4ce-4fa4-9c18-20eb4278af77","elementConfiguration":{"binding":"UserProfile.Centers.Center_{{DocumentLanguage}}","visibility":{"action":"hide","binding":"UserProfile.Centers.CenterUI","operator":"equals","compareValue":"Intet valgt"},"disableUpdates":false,"type":"text"}},{"type":"shape","id":"dfeefc37-834d-4648-9c3b-e33af02be2a3","elementConfiguration":{"binding":"Form.PresentationTitle","disableUpdates":false,"type":"text"}},{"type":"shape","id":"0575dbf8-e221-461b-b1f8-8d8cc2451283","elementConfiguration":{"inheritDimensions":"inheritNone","width":"1.9 cm","height":"1.9 cm","binding":"UserProfile.Office.LogoColor_DCU","disableUpdates":false,"type":"image"}},{"type":"shape","id":"0b868da2-fcc4-4d6b-baee-f7479583d267","elementConfiguration":{"inheritDimensions":"inheritNone","width":"3.68 cm","height":"1.17 cm","binding":"UserProfile.EkstraLogo.ExtraLogoPPNEGDCU_{{DocumentLanguage}}","disableUpdates":false,"type":"image"}},{"type":"shape","id":"24328563-3672-46ba-a152-b6f2f2b00817","elementConfiguration":{"inheritDimensions":"inheritNone","width":"2.42 cm","height":"2.5 cm","binding":"UserProfile.EkstraLogo.ExtraLogoFive_PP_DCU_{{DocumentLanguage}}","disableUpdates":false,"type":"image"}},{"type":"shape","id":"8bef1468-1156-4b92-97ea-f48d7262f657","elementConfiguration":{"inheritDimensions":"inheritNone","width":"2.42 cm","height":"2.5 cm","binding":"UserProfile.EkstraLogo.ExtraLogoTwo_PP_DCU_{{DocumentLanguage}}","disableUpdates":false,"type":"image"}},{"type":"shape","id":"3a716f19-a416-4494-beb2-b794058d4487","elementConfiguration":{"binding":"UserProfile.Name","visibility":{"action":"hide","binding":"Form.Manuel_dato","operator":"notEquals","compareValue":""},"disableUpdates":false,"type":"text"}},{"type":"shape","id":"88489097-e7a2-4c33-8688-9e4ef4a9857b","elementConfiguration":{"binding":"Form.Manuel_dato","visibility":{"action":"hide","operator":"equals","compareValue":""},"disableUpdates":false,"type":"text"}},{"type":"shape","id":"18e2de80-b87c-40ea-8409-86556cf7ac99","elementConfiguration":{"inheritDimensions":"inheritNone","width":"6.05 cm","height":"1.9 cm","binding":"UserProfile.EkstraLogo.ExtraLogoSix_PP_DCU_{{DocumentLanguage}}","disableUpdates":false,"type":"image"}},{"type":"shape","id":"4b7d3244-82e9-4a80-8335-e80a65d5d6d2","elementConfiguration":{"inheritDimensions":"inheritWidth","width":"1.91 cm","binding":"UserProfile.Office.LogoH_PP_DCU","disableUpdates":false,"type":"image"}},{"type":"shape","id":"035bc237-6bb2-4b61-92fa-8203dce61614","elementConfiguration":{"binding":"UserProfile.Office.Virksomhed_{{DocumentLanguage}}","disableUpdates":false,"type":"text"}},{"type":"shape","id":"723ae6b3-7ccf-432b-acb4-28ed695fc213","elementConfiguration":{"binding":"UserProfile.CenterFreeText","visibility":{"action":"hide","binding":"UserProfile.Centers.CenterUI","operator":"notEquals","compareValue":"Intet valgt"},"disableUpdates":false,"type":"text"}},{"type":"shape","id":"9622799d-33fa-4996-addb-7538c293f575","elementConfiguration":{"binding":"UserProfile.Centers.Center_{{DocumentLanguage}}","visibility":{"action":"hide","binding":"UserProfile.Centers.CenterUI","operator":"equals","compareValue":"Intet valgt"},"disableUpdates":false,"type":"text"}},{"type":"shape","id":"47e90a6a-a7e3-497e-a1bb-d9081dbf1295","elementConfiguration":{"binding":"Form.PresentationTitle","disableUpdates":false,"type":"text"}},{"type":"shape","id":"455e5594-1324-4640-bcdd-f2b3db47b1bb","elementConfiguration":{"inheritDimensions":"inheritNone","width":"2.42 cm","height":"2.5 cm","binding":"UserProfile.EkstraLogo.ExtraLogoFive_PP_DCU_{{DocumentLanguage}}","disableUpdates":false,"type":"image"}},{"type":"shape","id":"7d76ba33-2e16-4d99-bdab-1b2c661888d8","elementConfiguration":{"inheritDimensions":"inheritNone","width":"2.42 cm","height":"2.5 cm","binding":"UserProfile.EkstraLogo.ExtraLogoTwo_PP_DCU_{{DocumentLanguage}}","disableUpdates":false,"type":"image"}},{"type":"shape","id":"c9e045e0-75a6-47df-bc22-55ecc2635a9f","elementConfiguration":{"binding":"UserProfile.Name","visibility":{"action":"hide","binding":"Form.Manuel_dato","operator":"notEquals","compareValue":""},"disableUpdates":false,"type":"text"}},{"type":"shape","id":"1390b788-e568-4719-adbb-97a90d6d65cc","elementConfiguration":{"binding":"Form.Manuel_dato","visibility":{"action":"hide","operator":"equals","compareValue":""},"disableUpdates":false,"type":"text"}},{"type":"shape","id":"61fa040c-8d2f-43ca-9088-933d8bc77a25","elementConfiguration":{"inheritDimensions":"inheritNone","width":"1.9 cm","height":"19.05 cm","binding":"UserProfile.Office.LogoColor_DCU","disableUpdates":false,"type":"image"}},{"type":"shape","id":"2a1c20c3-809f-4605-a9ed-19fc954c6105","elementConfiguration":{"inheritDimensions":"inheritNone","width":"3.68 cm","height":"1.17 cm","binding":"UserProfile.EkstraLogo.ExtraLogoPPNEGDCU_{{DocumentLanguage}}","disableUpdates":false,"type":"image"}},{"type":"shape","id":"084cfa64-19ff-42fd-ac28-6fb0506ba217","elementConfiguration":{"inheritDimensions":"inheritNone","width":"6.05 cm","height":"1.9 cm","binding":"UserProfile.EkstraLogo.ExtraLogoSix_PP_DCU_{{DocumentLanguage}}","disableUpdates":false,"type":"image"}},{"type":"shape","id":"a9524e2c-d8e7-47fa-b9cd-eec220340b69","elementConfiguration":{"inheritDimensions":"inheritWidth","width":"1.91 cm","binding":"UserProfile.Office.LogoH_PP_DCU","disableUpdates":false,"type":"image"}}],"transformationConfigurations":[{"colorTheme":"{{UserProfile.Office.ApplyColorTheme}}","originalColorThemeXml":"<a:clrScheme name=\"REGION H Hospital\" xmlns:a=\"http://schemas.openxmlformats.org/drawingml/2006/main\"><a:dk1><a:srgbClr val=\"333333\" /></a:dk1><a:lt1><a:srgbClr val=\"FFFFFF\" /></a:lt1><a:dk2><a:srgbClr val=\"575757\" /></a:dk2><a:lt2><a:srgbClr val=\"CCEBFA\" /></a:lt2><a:accent1><a:srgbClr val=\"99D7F6\" /></a:accent1><a:accent2><a:srgbClr val=\"333333\" /></a:accent2><a:accent3><a:srgbClr val=\"4DB9EF\" /></a:accent3><a:accent4><a:srgbClr val=\"666666\" /></a:accent4><a:accent5><a:srgbClr val=\"19A5EA\" /></a:accent5><a:accent6><a:srgbClr val=\"999999\" /></a:accent6><a:hlink><a:srgbClr val=\"0086CC\" /></a:hlink><a:folHlink><a:srgbClr val=\"808080\" /></a:folHlink></a:clrScheme>","disableUpdates":false,"type":"colorTheme"}],"templateName":"","templateDescription":"","enableDocumentContentUpdater":true,"version":"1.3"}]]></TemplafyTemplateConfiguration>
</file>

<file path=customXml/itemProps1.xml><?xml version="1.0" encoding="utf-8"?>
<ds:datastoreItem xmlns:ds="http://schemas.openxmlformats.org/officeDocument/2006/customXml" ds:itemID="{5DFC8546-DDC8-489F-B7A8-6D524B97984E}">
  <ds:schemaRefs/>
</ds:datastoreItem>
</file>

<file path=customXml/itemProps2.xml><?xml version="1.0" encoding="utf-8"?>
<ds:datastoreItem xmlns:ds="http://schemas.openxmlformats.org/officeDocument/2006/customXml" ds:itemID="{B0D2E709-FA3C-4E2D-A1F5-DD257C406372}">
  <ds:schemaRefs/>
</ds:datastoreItem>
</file>

<file path=customXml/itemProps3.xml><?xml version="1.0" encoding="utf-8"?>
<ds:datastoreItem xmlns:ds="http://schemas.openxmlformats.org/officeDocument/2006/customXml" ds:itemID="{026957DE-A263-4C3E-96D4-107DEBA1D471}">
  <ds:schemaRefs/>
</ds:datastoreItem>
</file>

<file path=customXml/itemProps4.xml><?xml version="1.0" encoding="utf-8"?>
<ds:datastoreItem xmlns:ds="http://schemas.openxmlformats.org/officeDocument/2006/customXml" ds:itemID="{1D7E9E62-33BB-4D1B-A60A-11F6213652CE}">
  <ds:schemaRefs/>
</ds:datastoreItem>
</file>

<file path=customXml/itemProps5.xml><?xml version="1.0" encoding="utf-8"?>
<ds:datastoreItem xmlns:ds="http://schemas.openxmlformats.org/officeDocument/2006/customXml" ds:itemID="{BE8F26EB-1153-4B98-AAC3-D117DA0F337D}">
  <ds:schemaRefs/>
</ds:datastoreItem>
</file>

<file path=customXml/itemProps6.xml><?xml version="1.0" encoding="utf-8"?>
<ds:datastoreItem xmlns:ds="http://schemas.openxmlformats.org/officeDocument/2006/customXml" ds:itemID="{978984FF-6C25-4FD4-85EA-2F9586C8CA61}">
  <ds:schemaRefs/>
</ds:datastoreItem>
</file>

<file path=docProps/app.xml><?xml version="1.0" encoding="utf-8"?>
<Properties xmlns="http://schemas.openxmlformats.org/officeDocument/2006/extended-properties" xmlns:vt="http://schemas.openxmlformats.org/officeDocument/2006/docPropsVTypes">
  <Template/>
  <TotalTime>0</TotalTime>
  <Words>539</Words>
  <Application>Microsoft Office PowerPoint</Application>
  <PresentationFormat>Widescreen</PresentationFormat>
  <Paragraphs>34</Paragraphs>
  <Slides>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vt:i4>
      </vt:variant>
    </vt:vector>
  </HeadingPairs>
  <TitlesOfParts>
    <vt:vector size="7" baseType="lpstr">
      <vt:lpstr>Arial</vt:lpstr>
      <vt:lpstr>Symbol</vt:lpstr>
      <vt:lpstr>Times New Roman</vt:lpstr>
      <vt:lpstr>REGION H Hospital PowerPoint Skabelon_DKfinal</vt:lpstr>
      <vt:lpstr>Duftaktivering til rotterne</vt:lpstr>
      <vt:lpstr>Hay Cobs høbriketter</vt:lpstr>
      <vt:lpstr>Formalin bøtte uden låg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2015-01-13T08:58:59Z</dcterms:created>
  <dcterms:modified xsi:type="dcterms:W3CDTF">2024-07-01T09:20:41Z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2021-11-24T12:20:21.3811686Z</vt:lpwstr>
  </property>
  <property fmtid="{D5CDD505-2E9C-101B-9397-08002B2CF9AE}" pid="4" name="TemplafyTenantId">
    <vt:lpwstr>regionh</vt:lpwstr>
  </property>
  <property fmtid="{D5CDD505-2E9C-101B-9397-08002B2CF9AE}" pid="5" name="TemplafyTemplateId">
    <vt:lpwstr>636933321759797439</vt:lpwstr>
  </property>
  <property fmtid="{D5CDD505-2E9C-101B-9397-08002B2CF9AE}" pid="6" name="TemplafyUserProfileId">
    <vt:lpwstr>638185180463782823</vt:lpwstr>
  </property>
  <property fmtid="{D5CDD505-2E9C-101B-9397-08002B2CF9AE}" pid="7" name="TemplafyLanguageCode">
    <vt:lpwstr>da-DK</vt:lpwstr>
  </property>
</Properties>
</file>